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43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50" autoAdjust="0"/>
    <p:restoredTop sz="84590" autoAdjust="0"/>
  </p:normalViewPr>
  <p:slideViewPr>
    <p:cSldViewPr snapToGrid="0">
      <p:cViewPr varScale="1">
        <p:scale>
          <a:sx n="53" d="100"/>
          <a:sy n="53" d="100"/>
        </p:scale>
        <p:origin x="816"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A4BBE8-3D90-44BE-B327-5B3DC4433F39}"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44C33D-17EB-4CC3-9CE7-98C087ACA4E1}" type="slidenum">
              <a:rPr lang="en-US" smtClean="0"/>
              <a:t>‹#›</a:t>
            </a:fld>
            <a:endParaRPr lang="en-US"/>
          </a:p>
        </p:txBody>
      </p:sp>
    </p:spTree>
    <p:extLst>
      <p:ext uri="{BB962C8B-B14F-4D97-AF65-F5344CB8AC3E}">
        <p14:creationId xmlns:p14="http://schemas.microsoft.com/office/powerpoint/2010/main" val="3899563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44C33D-17EB-4CC3-9CE7-98C087ACA4E1}" type="slidenum">
              <a:rPr lang="en-US" smtClean="0"/>
              <a:t>1</a:t>
            </a:fld>
            <a:endParaRPr lang="en-US"/>
          </a:p>
        </p:txBody>
      </p:sp>
    </p:spTree>
    <p:extLst>
      <p:ext uri="{BB962C8B-B14F-4D97-AF65-F5344CB8AC3E}">
        <p14:creationId xmlns:p14="http://schemas.microsoft.com/office/powerpoint/2010/main" val="178807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1426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9FEC47-7F4F-4D46-8C1D-80592AD2EC8F}"/>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Text Placeholder 10">
            <a:extLst>
              <a:ext uri="{FF2B5EF4-FFF2-40B4-BE49-F238E27FC236}">
                <a16:creationId xmlns:a16="http://schemas.microsoft.com/office/drawing/2014/main" id="{A868BC3E-A4B8-3D4D-9177-45DDA8AA488D}"/>
              </a:ext>
            </a:extLst>
          </p:cNvPr>
          <p:cNvSpPr>
            <a:spLocks noGrp="1"/>
          </p:cNvSpPr>
          <p:nvPr>
            <p:ph type="body" sz="quarter" idx="11" hasCustomPrompt="1"/>
          </p:nvPr>
        </p:nvSpPr>
        <p:spPr>
          <a:xfrm>
            <a:off x="1871578" y="2586693"/>
            <a:ext cx="9614569" cy="1311312"/>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Font: use Arial for main content, use Times for Quotes and Highlights</a:t>
            </a:r>
          </a:p>
        </p:txBody>
      </p:sp>
      <p:sp>
        <p:nvSpPr>
          <p:cNvPr id="6" name="Text Placeholder 3">
            <a:extLst>
              <a:ext uri="{FF2B5EF4-FFF2-40B4-BE49-F238E27FC236}">
                <a16:creationId xmlns:a16="http://schemas.microsoft.com/office/drawing/2014/main" id="{CF84465D-91D0-684C-B467-D4CDE589B2C0}"/>
              </a:ext>
            </a:extLst>
          </p:cNvPr>
          <p:cNvSpPr>
            <a:spLocks noGrp="1"/>
          </p:cNvSpPr>
          <p:nvPr>
            <p:ph type="body" sz="quarter" idx="13" hasCustomPrompt="1"/>
          </p:nvPr>
        </p:nvSpPr>
        <p:spPr>
          <a:xfrm>
            <a:off x="1871579" y="1657682"/>
            <a:ext cx="9614568" cy="637283"/>
          </a:xfrm>
          <a:prstGeom prst="rect">
            <a:avLst/>
          </a:prstGeom>
        </p:spPr>
        <p:txBody>
          <a:bodyPr lIns="0" tIns="0" rIns="0" bIns="0"/>
          <a:lstStyle>
            <a:lvl1pPr marL="0" indent="0">
              <a:buNone/>
              <a:defRPr sz="3733">
                <a:solidFill>
                  <a:srgbClr val="A9C23F"/>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Subtitle at 28pt</a:t>
            </a:r>
          </a:p>
        </p:txBody>
      </p:sp>
      <p:sp>
        <p:nvSpPr>
          <p:cNvPr id="8" name="Title 1">
            <a:extLst>
              <a:ext uri="{FF2B5EF4-FFF2-40B4-BE49-F238E27FC236}">
                <a16:creationId xmlns:a16="http://schemas.microsoft.com/office/drawing/2014/main" id="{46D1AF60-37CA-2E47-946E-0A86B4CA9F64}"/>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tx1"/>
                </a:solidFill>
                <a:latin typeface="Arial" charset="0"/>
              </a:defRPr>
            </a:lvl1pPr>
          </a:lstStyle>
          <a:p>
            <a:r>
              <a:rPr lang="en-US" dirty="0"/>
              <a:t>Title is set to 32pt Arial </a:t>
            </a:r>
          </a:p>
        </p:txBody>
      </p:sp>
      <p:sp>
        <p:nvSpPr>
          <p:cNvPr id="7" name="Text Placeholder 10">
            <a:extLst>
              <a:ext uri="{FF2B5EF4-FFF2-40B4-BE49-F238E27FC236}">
                <a16:creationId xmlns:a16="http://schemas.microsoft.com/office/drawing/2014/main" id="{E37CFDBC-A54C-4B42-91BC-77DF99A994F2}"/>
              </a:ext>
            </a:extLst>
          </p:cNvPr>
          <p:cNvSpPr>
            <a:spLocks noGrp="1"/>
          </p:cNvSpPr>
          <p:nvPr>
            <p:ph type="body" sz="quarter" idx="14" hasCustomPrompt="1"/>
          </p:nvPr>
        </p:nvSpPr>
        <p:spPr>
          <a:xfrm>
            <a:off x="1871577" y="5076610"/>
            <a:ext cx="4241595" cy="892140"/>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Times New Roman" panose="02020603050405020304" pitchFamily="18" charset="0"/>
                <a:cs typeface="Times New Roman" panose="02020603050405020304" pitchFamily="18"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dirty="0"/>
              <a:t>Times New Roman</a:t>
            </a:r>
          </a:p>
        </p:txBody>
      </p:sp>
      <p:sp>
        <p:nvSpPr>
          <p:cNvPr id="9" name="Text Placeholder 10">
            <a:extLst>
              <a:ext uri="{FF2B5EF4-FFF2-40B4-BE49-F238E27FC236}">
                <a16:creationId xmlns:a16="http://schemas.microsoft.com/office/drawing/2014/main" id="{F72D65B5-AFB9-0440-AA60-C51C569328EA}"/>
              </a:ext>
            </a:extLst>
          </p:cNvPr>
          <p:cNvSpPr>
            <a:spLocks noGrp="1"/>
          </p:cNvSpPr>
          <p:nvPr>
            <p:ph type="body" sz="quarter" idx="15" hasCustomPrompt="1"/>
          </p:nvPr>
        </p:nvSpPr>
        <p:spPr>
          <a:xfrm>
            <a:off x="1871578" y="4118319"/>
            <a:ext cx="1296625" cy="892140"/>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Arial" panose="020B0604020202020204" pitchFamily="34" charset="0"/>
                <a:cs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dirty="0"/>
              <a:t>Arial</a:t>
            </a:r>
          </a:p>
        </p:txBody>
      </p:sp>
      <p:sp>
        <p:nvSpPr>
          <p:cNvPr id="10" name="Text Placeholder 10">
            <a:extLst>
              <a:ext uri="{FF2B5EF4-FFF2-40B4-BE49-F238E27FC236}">
                <a16:creationId xmlns:a16="http://schemas.microsoft.com/office/drawing/2014/main" id="{EE5A392F-925F-C24B-A676-FA31925D2617}"/>
              </a:ext>
            </a:extLst>
          </p:cNvPr>
          <p:cNvSpPr>
            <a:spLocks noGrp="1"/>
          </p:cNvSpPr>
          <p:nvPr>
            <p:ph type="body" sz="quarter" idx="16" hasCustomPrompt="1"/>
          </p:nvPr>
        </p:nvSpPr>
        <p:spPr>
          <a:xfrm>
            <a:off x="3751894" y="4118319"/>
            <a:ext cx="3331487" cy="892140"/>
          </a:xfrm>
          <a:prstGeom prst="rect">
            <a:avLst/>
          </a:prstGeom>
        </p:spPr>
        <p:txBody>
          <a:bodyPr wrap="square" lIns="0" tIns="0" rIns="0" bIns="0">
            <a:noAutofit/>
          </a:bodyPr>
          <a:lstStyle>
            <a:lvl1pPr marL="0" indent="0" hangingPunct="1">
              <a:spcBef>
                <a:spcPts val="1312"/>
              </a:spcBef>
              <a:buNone/>
              <a:defRPr sz="3200" b="1" baseline="0">
                <a:solidFill>
                  <a:schemeClr val="tx1"/>
                </a:solidFill>
                <a:latin typeface="Arial" panose="020B0604020202020204" pitchFamily="34" charset="0"/>
                <a:cs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dirty="0"/>
              <a:t>Arial Bold</a:t>
            </a:r>
          </a:p>
        </p:txBody>
      </p:sp>
      <p:sp>
        <p:nvSpPr>
          <p:cNvPr id="11" name="Text Placeholder 10">
            <a:extLst>
              <a:ext uri="{FF2B5EF4-FFF2-40B4-BE49-F238E27FC236}">
                <a16:creationId xmlns:a16="http://schemas.microsoft.com/office/drawing/2014/main" id="{7CA13B3D-A26C-8841-8AAC-E521CA77706B}"/>
              </a:ext>
            </a:extLst>
          </p:cNvPr>
          <p:cNvSpPr>
            <a:spLocks noGrp="1"/>
          </p:cNvSpPr>
          <p:nvPr>
            <p:ph type="body" sz="quarter" idx="17" hasCustomPrompt="1"/>
          </p:nvPr>
        </p:nvSpPr>
        <p:spPr>
          <a:xfrm>
            <a:off x="6422265" y="5076610"/>
            <a:ext cx="5366196" cy="892140"/>
          </a:xfrm>
          <a:prstGeom prst="rect">
            <a:avLst/>
          </a:prstGeom>
        </p:spPr>
        <p:txBody>
          <a:bodyPr wrap="square" lIns="0" tIns="0" rIns="0" bIns="0">
            <a:noAutofit/>
          </a:bodyPr>
          <a:lstStyle>
            <a:lvl1pPr marL="0" indent="0" hangingPunct="1">
              <a:spcBef>
                <a:spcPts val="1312"/>
              </a:spcBef>
              <a:buNone/>
              <a:defRPr sz="3200" b="0" i="1" baseline="0">
                <a:solidFill>
                  <a:schemeClr val="tx1"/>
                </a:solidFill>
                <a:latin typeface="Times New Roman" panose="02020603050405020304" pitchFamily="18" charset="0"/>
                <a:cs typeface="Times New Roman" panose="02020603050405020304" pitchFamily="18"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dirty="0"/>
              <a:t>Times New Roman Italic</a:t>
            </a:r>
          </a:p>
        </p:txBody>
      </p:sp>
    </p:spTree>
    <p:extLst>
      <p:ext uri="{BB962C8B-B14F-4D97-AF65-F5344CB8AC3E}">
        <p14:creationId xmlns:p14="http://schemas.microsoft.com/office/powerpoint/2010/main" val="4507028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Section Header">
    <p:bg>
      <p:bgPr>
        <a:solidFill>
          <a:srgbClr val="01426A"/>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1D6E3E8C-F11F-7443-B50A-9DC3C9F873EF}"/>
              </a:ext>
            </a:extLst>
          </p:cNvPr>
          <p:cNvSpPr>
            <a:spLocks noGrp="1"/>
          </p:cNvSpPr>
          <p:nvPr>
            <p:ph type="pic" sz="quarter" idx="10"/>
          </p:nvPr>
        </p:nvSpPr>
        <p:spPr>
          <a:xfrm>
            <a:off x="8949777" y="2764971"/>
            <a:ext cx="2536372" cy="2008717"/>
          </a:xfrm>
          <a:prstGeom prst="rect">
            <a:avLst/>
          </a:prstGeom>
        </p:spPr>
        <p:txBody>
          <a:bodyPr/>
          <a:lstStyle>
            <a:lvl1pPr>
              <a:defRPr>
                <a:solidFill>
                  <a:schemeClr val="bg1"/>
                </a:solidFill>
              </a:defRPr>
            </a:lvl1pPr>
          </a:lstStyle>
          <a:p>
            <a:endParaRPr lang="en-US" dirty="0"/>
          </a:p>
        </p:txBody>
      </p:sp>
      <p:sp>
        <p:nvSpPr>
          <p:cNvPr id="5" name="Title 1">
            <a:extLst>
              <a:ext uri="{FF2B5EF4-FFF2-40B4-BE49-F238E27FC236}">
                <a16:creationId xmlns:a16="http://schemas.microsoft.com/office/drawing/2014/main" id="{3EDC785E-9646-AA47-9066-B39AC1FE5E79}"/>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
        <p:nvSpPr>
          <p:cNvPr id="6" name="Text Placeholder 10">
            <a:extLst>
              <a:ext uri="{FF2B5EF4-FFF2-40B4-BE49-F238E27FC236}">
                <a16:creationId xmlns:a16="http://schemas.microsoft.com/office/drawing/2014/main" id="{4EDE5821-3B49-DF43-BFA5-F52FAA0D55F9}"/>
              </a:ext>
            </a:extLst>
          </p:cNvPr>
          <p:cNvSpPr>
            <a:spLocks noGrp="1"/>
          </p:cNvSpPr>
          <p:nvPr>
            <p:ph type="body" sz="quarter" idx="11" hasCustomPrompt="1"/>
          </p:nvPr>
        </p:nvSpPr>
        <p:spPr>
          <a:xfrm>
            <a:off x="1871579" y="2035627"/>
            <a:ext cx="6446063" cy="4441372"/>
          </a:xfrm>
          <a:prstGeom prst="rect">
            <a:avLst/>
          </a:prstGeom>
        </p:spPr>
        <p:txBody>
          <a:bodyPr wrap="square" lIns="0" tIns="0" rIns="0" bIns="0">
            <a:noAutofit/>
          </a:bodyPr>
          <a:lstStyle>
            <a:lvl1pPr marL="457189" indent="-457189">
              <a:spcBef>
                <a:spcPts val="1312"/>
              </a:spcBef>
              <a:buFont typeface="Arial" panose="020B0604020202020204" pitchFamily="34" charset="0"/>
              <a:buChar char="•"/>
              <a:defRPr sz="3733" baseline="0">
                <a:solidFill>
                  <a:schemeClr val="bg1"/>
                </a:solidFill>
                <a:latin typeface="Arial" panose="020B0604020202020204" pitchFamily="34" charset="0"/>
                <a:cs typeface="Arial" panose="020B0604020202020204" pitchFamily="34" charset="0"/>
              </a:defRPr>
            </a:lvl1pPr>
            <a:lvl2pPr marL="1066773" indent="-457189">
              <a:buClr>
                <a:srgbClr val="A9C23F"/>
              </a:buClr>
              <a:buFont typeface="Arial" panose="020B0604020202020204" pitchFamily="34" charset="0"/>
              <a:buChar char="•"/>
              <a:defRPr sz="3200">
                <a:solidFill>
                  <a:schemeClr val="bg1"/>
                </a:solidFill>
                <a:latin typeface="Arial" panose="020B0604020202020204" pitchFamily="34" charset="0"/>
                <a:cs typeface="Arial" panose="020B0604020202020204" pitchFamily="34" charset="0"/>
              </a:defRPr>
            </a:lvl2pPr>
            <a:lvl3pPr marL="1600160" indent="-380990">
              <a:buClr>
                <a:schemeClr val="bg1"/>
              </a:buClr>
              <a:buFont typeface="Arial" panose="020B0604020202020204" pitchFamily="34" charset="0"/>
              <a:buChar char="•"/>
              <a:defRPr sz="3200">
                <a:solidFill>
                  <a:schemeClr val="bg1"/>
                </a:solidFill>
                <a:cs typeface="Arial" panose="020B0604020202020204" pitchFamily="34" charset="0"/>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Use consistent wording</a:t>
            </a:r>
          </a:p>
          <a:p>
            <a:pPr lvl="1"/>
            <a:r>
              <a:rPr lang="en-US" altLang="en-US" dirty="0"/>
              <a:t>Improved test scores</a:t>
            </a:r>
          </a:p>
          <a:p>
            <a:pPr lvl="1"/>
            <a:r>
              <a:rPr lang="en-US" altLang="en-US" dirty="0"/>
              <a:t>Expanding Knowledge</a:t>
            </a:r>
          </a:p>
          <a:p>
            <a:pPr lvl="1"/>
            <a:r>
              <a:rPr lang="en-US" altLang="en-US" dirty="0"/>
              <a:t>Reduce time off task</a:t>
            </a:r>
          </a:p>
          <a:p>
            <a:pPr lvl="1"/>
            <a:r>
              <a:rPr lang="en-US" altLang="en-US" dirty="0"/>
              <a:t>Grades increase</a:t>
            </a:r>
          </a:p>
          <a:p>
            <a:pPr lvl="1"/>
            <a:r>
              <a:rPr lang="en-US" altLang="en-US" dirty="0"/>
              <a:t>No more than 5-6 bullets</a:t>
            </a:r>
          </a:p>
        </p:txBody>
      </p:sp>
    </p:spTree>
    <p:extLst>
      <p:ext uri="{BB962C8B-B14F-4D97-AF65-F5344CB8AC3E}">
        <p14:creationId xmlns:p14="http://schemas.microsoft.com/office/powerpoint/2010/main" val="264165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Section Header">
    <p:bg>
      <p:bgPr>
        <a:solidFill>
          <a:srgbClr val="01426A"/>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A978636-39EF-F746-B718-47E63F2AA93B}"/>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
        <p:nvSpPr>
          <p:cNvPr id="3" name="Content Placeholder 2">
            <a:extLst>
              <a:ext uri="{FF2B5EF4-FFF2-40B4-BE49-F238E27FC236}">
                <a16:creationId xmlns:a16="http://schemas.microsoft.com/office/drawing/2014/main" id="{28E1C107-1288-9140-9253-9E49E9A6134B}"/>
              </a:ext>
            </a:extLst>
          </p:cNvPr>
          <p:cNvSpPr>
            <a:spLocks noGrp="1"/>
          </p:cNvSpPr>
          <p:nvPr>
            <p:ph sz="quarter" idx="10"/>
          </p:nvPr>
        </p:nvSpPr>
        <p:spPr>
          <a:xfrm>
            <a:off x="1871134" y="1519767"/>
            <a:ext cx="9616017" cy="494453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51878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Section Hea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33354" y="2772014"/>
            <a:ext cx="10544247" cy="1122653"/>
          </a:xfrm>
          <a:prstGeom prst="rect">
            <a:avLst/>
          </a:prstGeom>
        </p:spPr>
        <p:txBody>
          <a:bodyPr anchor="t"/>
          <a:lstStyle>
            <a:lvl1pPr marL="0" indent="0" algn="ctr">
              <a:buNone/>
              <a:defRPr sz="4800" baseline="0">
                <a:solidFill>
                  <a:schemeClr val="bg1"/>
                </a:solidFill>
                <a:latin typeface="Arial"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Title for section cover/end</a:t>
            </a:r>
          </a:p>
        </p:txBody>
      </p:sp>
      <p:sp>
        <p:nvSpPr>
          <p:cNvPr id="4" name="Rectangle 3">
            <a:extLst>
              <a:ext uri="{FF2B5EF4-FFF2-40B4-BE49-F238E27FC236}">
                <a16:creationId xmlns:a16="http://schemas.microsoft.com/office/drawing/2014/main" id="{B905E348-0170-0747-B77E-8E4B1AB24F09}"/>
              </a:ext>
            </a:extLst>
          </p:cNvPr>
          <p:cNvSpPr/>
          <p:nvPr userDrawn="1"/>
        </p:nvSpPr>
        <p:spPr>
          <a:xfrm>
            <a:off x="0" y="1"/>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161618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9D87001-1F87-3047-9E99-381BAB43CFEB}"/>
              </a:ext>
            </a:extLst>
          </p:cNvPr>
          <p:cNvSpPr>
            <a:spLocks noGrp="1"/>
          </p:cNvSpPr>
          <p:nvPr>
            <p:ph type="title" hasCustomPrompt="1"/>
          </p:nvPr>
        </p:nvSpPr>
        <p:spPr>
          <a:xfrm>
            <a:off x="446318" y="2381597"/>
            <a:ext cx="3898156" cy="2014393"/>
          </a:xfrm>
          <a:prstGeom prst="rect">
            <a:avLst/>
          </a:prstGeom>
        </p:spPr>
        <p:txBody>
          <a:bodyPr vert="horz"/>
          <a:lstStyle>
            <a:lvl1pPr algn="l">
              <a:defRPr sz="3200" kern="1200" spc="133" baseline="0">
                <a:solidFill>
                  <a:schemeClr val="bg1"/>
                </a:solidFill>
                <a:latin typeface="Arial" charset="0"/>
              </a:defRPr>
            </a:lvl1pPr>
          </a:lstStyle>
          <a:p>
            <a:r>
              <a:rPr lang="en-US" dirty="0"/>
              <a:t>Use this box for description of you picture or supporting text</a:t>
            </a:r>
          </a:p>
        </p:txBody>
      </p:sp>
      <p:sp>
        <p:nvSpPr>
          <p:cNvPr id="4" name="Picture Placeholder 2">
            <a:extLst>
              <a:ext uri="{FF2B5EF4-FFF2-40B4-BE49-F238E27FC236}">
                <a16:creationId xmlns:a16="http://schemas.microsoft.com/office/drawing/2014/main" id="{50DCA2CF-F22D-4B47-B741-21403BA81962}"/>
              </a:ext>
            </a:extLst>
          </p:cNvPr>
          <p:cNvSpPr>
            <a:spLocks noGrp="1"/>
          </p:cNvSpPr>
          <p:nvPr>
            <p:ph type="pic" sz="quarter" idx="10"/>
          </p:nvPr>
        </p:nvSpPr>
        <p:spPr>
          <a:xfrm>
            <a:off x="4584880" y="0"/>
            <a:ext cx="7607121" cy="6858000"/>
          </a:xfrm>
          <a:prstGeom prst="rect">
            <a:avLst/>
          </a:prstGeo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645279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50DCA2CF-F22D-4B47-B741-21403BA81962}"/>
              </a:ext>
            </a:extLst>
          </p:cNvPr>
          <p:cNvSpPr>
            <a:spLocks noGrp="1"/>
          </p:cNvSpPr>
          <p:nvPr>
            <p:ph type="pic" sz="quarter" idx="10"/>
          </p:nvPr>
        </p:nvSpPr>
        <p:spPr>
          <a:xfrm>
            <a:off x="4584880" y="0"/>
            <a:ext cx="7607121" cy="6858000"/>
          </a:xfrm>
          <a:prstGeom prst="rect">
            <a:avLst/>
          </a:prstGeom>
        </p:spPr>
        <p:txBody>
          <a:bodyPr/>
          <a:lstStyle>
            <a:lvl1pPr>
              <a:defRPr>
                <a:solidFill>
                  <a:schemeClr val="bg1"/>
                </a:solidFill>
              </a:defRPr>
            </a:lvl1pPr>
          </a:lstStyle>
          <a:p>
            <a:endParaRPr lang="en-US" dirty="0"/>
          </a:p>
        </p:txBody>
      </p:sp>
      <p:sp>
        <p:nvSpPr>
          <p:cNvPr id="7" name="Text Placeholder 3">
            <a:extLst>
              <a:ext uri="{FF2B5EF4-FFF2-40B4-BE49-F238E27FC236}">
                <a16:creationId xmlns:a16="http://schemas.microsoft.com/office/drawing/2014/main" id="{5CB81392-7A68-2149-BE10-BA7ED22B755B}"/>
              </a:ext>
            </a:extLst>
          </p:cNvPr>
          <p:cNvSpPr>
            <a:spLocks noGrp="1"/>
          </p:cNvSpPr>
          <p:nvPr>
            <p:ph type="body" sz="quarter" idx="14" hasCustomPrompt="1"/>
          </p:nvPr>
        </p:nvSpPr>
        <p:spPr>
          <a:xfrm>
            <a:off x="515156" y="2292440"/>
            <a:ext cx="3855075" cy="2987899"/>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 go to the point, remember presentation are informative materials”</a:t>
            </a:r>
          </a:p>
        </p:txBody>
      </p:sp>
    </p:spTree>
    <p:extLst>
      <p:ext uri="{BB962C8B-B14F-4D97-AF65-F5344CB8AC3E}">
        <p14:creationId xmlns:p14="http://schemas.microsoft.com/office/powerpoint/2010/main" val="2538660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9D87001-1F87-3047-9E99-381BAB43CFEB}"/>
              </a:ext>
            </a:extLst>
          </p:cNvPr>
          <p:cNvSpPr>
            <a:spLocks noGrp="1"/>
          </p:cNvSpPr>
          <p:nvPr>
            <p:ph type="title" hasCustomPrompt="1"/>
          </p:nvPr>
        </p:nvSpPr>
        <p:spPr>
          <a:xfrm>
            <a:off x="446318" y="2381597"/>
            <a:ext cx="3898156" cy="786607"/>
          </a:xfrm>
          <a:prstGeom prst="rect">
            <a:avLst/>
          </a:prstGeom>
        </p:spPr>
        <p:txBody>
          <a:bodyPr vert="horz"/>
          <a:lstStyle>
            <a:lvl1pPr algn="l">
              <a:defRPr sz="3200" kern="1200" spc="133" baseline="0">
                <a:solidFill>
                  <a:schemeClr val="bg1"/>
                </a:solidFill>
                <a:latin typeface="Arial" charset="0"/>
              </a:defRPr>
            </a:lvl1pPr>
          </a:lstStyle>
          <a:p>
            <a:r>
              <a:rPr lang="en-US" dirty="0"/>
              <a:t>Short subtitle</a:t>
            </a:r>
          </a:p>
        </p:txBody>
      </p:sp>
      <p:sp>
        <p:nvSpPr>
          <p:cNvPr id="4" name="Picture Placeholder 2">
            <a:extLst>
              <a:ext uri="{FF2B5EF4-FFF2-40B4-BE49-F238E27FC236}">
                <a16:creationId xmlns:a16="http://schemas.microsoft.com/office/drawing/2014/main" id="{50DCA2CF-F22D-4B47-B741-21403BA81962}"/>
              </a:ext>
            </a:extLst>
          </p:cNvPr>
          <p:cNvSpPr>
            <a:spLocks noGrp="1"/>
          </p:cNvSpPr>
          <p:nvPr>
            <p:ph type="pic" sz="quarter" idx="10"/>
          </p:nvPr>
        </p:nvSpPr>
        <p:spPr>
          <a:xfrm>
            <a:off x="4584880" y="0"/>
            <a:ext cx="7607121" cy="6858000"/>
          </a:xfrm>
          <a:prstGeom prst="rect">
            <a:avLst/>
          </a:prstGeom>
        </p:spPr>
        <p:txBody>
          <a:bodyPr/>
          <a:lstStyle>
            <a:lvl1pPr>
              <a:defRPr>
                <a:solidFill>
                  <a:schemeClr val="bg1"/>
                </a:solidFill>
              </a:defRPr>
            </a:lvl1pPr>
          </a:lstStyle>
          <a:p>
            <a:endParaRPr lang="en-US" dirty="0"/>
          </a:p>
        </p:txBody>
      </p:sp>
      <p:sp>
        <p:nvSpPr>
          <p:cNvPr id="7" name="Text Placeholder 3">
            <a:extLst>
              <a:ext uri="{FF2B5EF4-FFF2-40B4-BE49-F238E27FC236}">
                <a16:creationId xmlns:a16="http://schemas.microsoft.com/office/drawing/2014/main" id="{FCB23755-0051-BA4A-B0DF-949FC8C6B487}"/>
              </a:ext>
            </a:extLst>
          </p:cNvPr>
          <p:cNvSpPr>
            <a:spLocks noGrp="1"/>
          </p:cNvSpPr>
          <p:nvPr>
            <p:ph type="body" sz="quarter" idx="14" hasCustomPrompt="1"/>
          </p:nvPr>
        </p:nvSpPr>
        <p:spPr>
          <a:xfrm>
            <a:off x="446319" y="3305579"/>
            <a:ext cx="3898155" cy="2987899"/>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 go to the point, remember presentation are informative materials”</a:t>
            </a:r>
          </a:p>
        </p:txBody>
      </p:sp>
    </p:spTree>
    <p:extLst>
      <p:ext uri="{BB962C8B-B14F-4D97-AF65-F5344CB8AC3E}">
        <p14:creationId xmlns:p14="http://schemas.microsoft.com/office/powerpoint/2010/main" val="585348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01426A"/>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2F5DC47-BA39-9940-99DE-0706588BC7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062703" y="4982817"/>
            <a:ext cx="1365955" cy="1365955"/>
          </a:xfrm>
          <a:prstGeom prst="rect">
            <a:avLst/>
          </a:prstGeom>
        </p:spPr>
      </p:pic>
      <p:sp>
        <p:nvSpPr>
          <p:cNvPr id="9" name="Text Placeholder 2">
            <a:extLst>
              <a:ext uri="{FF2B5EF4-FFF2-40B4-BE49-F238E27FC236}">
                <a16:creationId xmlns:a16="http://schemas.microsoft.com/office/drawing/2014/main" id="{E7154363-92AF-A84E-BF51-E40E9124DB2F}"/>
              </a:ext>
            </a:extLst>
          </p:cNvPr>
          <p:cNvSpPr>
            <a:spLocks noGrp="1"/>
          </p:cNvSpPr>
          <p:nvPr>
            <p:ph type="body" idx="1" hasCustomPrompt="1"/>
          </p:nvPr>
        </p:nvSpPr>
        <p:spPr>
          <a:xfrm>
            <a:off x="733354" y="2772014"/>
            <a:ext cx="4203407" cy="1122653"/>
          </a:xfrm>
          <a:prstGeom prst="rect">
            <a:avLst/>
          </a:prstGeom>
        </p:spPr>
        <p:txBody>
          <a:bodyPr anchor="t"/>
          <a:lstStyle>
            <a:lvl1pPr marL="0" indent="0" algn="ctr">
              <a:buNone/>
              <a:defRPr sz="3200" b="0" i="0" baseline="0">
                <a:solidFill>
                  <a:schemeClr val="bg1"/>
                </a:solidFill>
                <a:latin typeface="Arial" panose="020B0604020202020204" pitchFamily="34" charset="0"/>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PRESENTATION GUIDELINES</a:t>
            </a:r>
          </a:p>
        </p:txBody>
      </p:sp>
      <p:sp>
        <p:nvSpPr>
          <p:cNvPr id="10" name="Text Placeholder 2">
            <a:extLst>
              <a:ext uri="{FF2B5EF4-FFF2-40B4-BE49-F238E27FC236}">
                <a16:creationId xmlns:a16="http://schemas.microsoft.com/office/drawing/2014/main" id="{D96A5090-EED3-804E-990C-3BC94AED3A4F}"/>
              </a:ext>
            </a:extLst>
          </p:cNvPr>
          <p:cNvSpPr>
            <a:spLocks noGrp="1"/>
          </p:cNvSpPr>
          <p:nvPr>
            <p:ph type="body" idx="10" hasCustomPrompt="1"/>
          </p:nvPr>
        </p:nvSpPr>
        <p:spPr>
          <a:xfrm>
            <a:off x="733354" y="553470"/>
            <a:ext cx="4203407" cy="1122653"/>
          </a:xfrm>
          <a:prstGeom prst="rect">
            <a:avLst/>
          </a:prstGeom>
        </p:spPr>
        <p:txBody>
          <a:bodyPr anchor="t"/>
          <a:lstStyle>
            <a:lvl1pPr marL="0" indent="0" algn="ctr">
              <a:buNone/>
              <a:defRPr sz="2133" b="0" i="0" spc="133" baseline="0">
                <a:solidFill>
                  <a:schemeClr val="bg1"/>
                </a:solidFill>
                <a:latin typeface="Arial" panose="020B0604020202020204" pitchFamily="34" charset="0"/>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COMMUNICATIONS</a:t>
            </a:r>
          </a:p>
        </p:txBody>
      </p:sp>
      <p:sp>
        <p:nvSpPr>
          <p:cNvPr id="4" name="Picture Placeholder 3">
            <a:extLst>
              <a:ext uri="{FF2B5EF4-FFF2-40B4-BE49-F238E27FC236}">
                <a16:creationId xmlns:a16="http://schemas.microsoft.com/office/drawing/2014/main" id="{9AC0B43A-CB0F-0A49-B120-35406648DFAE}"/>
              </a:ext>
            </a:extLst>
          </p:cNvPr>
          <p:cNvSpPr>
            <a:spLocks noGrp="1" noChangeAspect="1"/>
          </p:cNvSpPr>
          <p:nvPr>
            <p:ph type="pic" sz="quarter" idx="11"/>
          </p:nvPr>
        </p:nvSpPr>
        <p:spPr>
          <a:xfrm>
            <a:off x="5649384" y="0"/>
            <a:ext cx="6542616" cy="6858000"/>
          </a:xfrm>
          <a:prstGeom prst="rect">
            <a:avLst/>
          </a:prstGeom>
        </p:spPr>
        <p:txBody>
          <a:bodyPr/>
          <a:lstStyle>
            <a:lvl1pPr>
              <a:defRPr b="0" i="0">
                <a:solidFill>
                  <a:schemeClr val="bg1"/>
                </a:solidFill>
                <a:latin typeface="Arial" panose="020B0604020202020204" pitchFamily="34" charset="0"/>
                <a:cs typeface="Arial" panose="020B0604020202020204" pitchFamily="34" charset="0"/>
              </a:defRPr>
            </a:lvl1pPr>
          </a:lstStyle>
          <a:p>
            <a:endParaRPr lang="en-US" dirty="0"/>
          </a:p>
        </p:txBody>
      </p:sp>
      <p:sp>
        <p:nvSpPr>
          <p:cNvPr id="11" name="Rectangle 10">
            <a:extLst>
              <a:ext uri="{FF2B5EF4-FFF2-40B4-BE49-F238E27FC236}">
                <a16:creationId xmlns:a16="http://schemas.microsoft.com/office/drawing/2014/main" id="{4B681C89-5D2B-7845-A8C4-9B0668E281EE}"/>
              </a:ext>
            </a:extLst>
          </p:cNvPr>
          <p:cNvSpPr/>
          <p:nvPr userDrawn="1"/>
        </p:nvSpPr>
        <p:spPr>
          <a:xfrm>
            <a:off x="0" y="6772194"/>
            <a:ext cx="5649384"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352862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153600" y="158744"/>
            <a:ext cx="10515600" cy="439200"/>
          </a:xfrm>
        </p:spPr>
        <p:txBody>
          <a:bodyPr>
            <a:noAutofit/>
          </a:bodyPr>
          <a:lstStyle>
            <a:lvl1pPr>
              <a:defRPr sz="2600" b="1"/>
            </a:lvl1pPr>
          </a:lstStyle>
          <a:p>
            <a:r>
              <a:rPr lang="en-US" dirty="0"/>
              <a:t>CLICK TO EDIT MASTER TITLE STYLE</a:t>
            </a:r>
          </a:p>
        </p:txBody>
      </p:sp>
      <p:sp>
        <p:nvSpPr>
          <p:cNvPr id="6" name="Text Placeholder 6"/>
          <p:cNvSpPr>
            <a:spLocks noGrp="1"/>
          </p:cNvSpPr>
          <p:nvPr>
            <p:ph type="body" sz="quarter" idx="13"/>
          </p:nvPr>
        </p:nvSpPr>
        <p:spPr>
          <a:xfrm>
            <a:off x="151938" y="583128"/>
            <a:ext cx="6728884" cy="583200"/>
          </a:xfrm>
        </p:spPr>
        <p:txBody>
          <a:bodyPr>
            <a:normAutofit/>
          </a:bodyPr>
          <a:lstStyle>
            <a:lvl1pPr marL="0" indent="0">
              <a:buNone/>
              <a:defRPr sz="2000"/>
            </a:lvl1pPr>
          </a:lstStyle>
          <a:p>
            <a:pPr lvl="0"/>
            <a:r>
              <a:rPr lang="en-US"/>
              <a:t>Click to edit Master text styles</a:t>
            </a:r>
          </a:p>
        </p:txBody>
      </p:sp>
      <p:sp>
        <p:nvSpPr>
          <p:cNvPr id="11" name="Rectangle 10"/>
          <p:cNvSpPr/>
          <p:nvPr/>
        </p:nvSpPr>
        <p:spPr>
          <a:xfrm>
            <a:off x="-6433" y="6789058"/>
            <a:ext cx="12206400" cy="77821"/>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74486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56954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01426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9FEC47-7F4F-4D46-8C1D-80592AD2EC8F}"/>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Text Placeholder 10">
            <a:extLst>
              <a:ext uri="{FF2B5EF4-FFF2-40B4-BE49-F238E27FC236}">
                <a16:creationId xmlns:a16="http://schemas.microsoft.com/office/drawing/2014/main" id="{A868BC3E-A4B8-3D4D-9177-45DDA8AA488D}"/>
              </a:ext>
            </a:extLst>
          </p:cNvPr>
          <p:cNvSpPr>
            <a:spLocks noGrp="1"/>
          </p:cNvSpPr>
          <p:nvPr>
            <p:ph type="body" sz="quarter" idx="11" hasCustomPrompt="1"/>
          </p:nvPr>
        </p:nvSpPr>
        <p:spPr>
          <a:xfrm>
            <a:off x="1871578" y="2416628"/>
            <a:ext cx="9614569" cy="3935489"/>
          </a:xfrm>
          <a:prstGeom prst="rect">
            <a:avLst/>
          </a:prstGeom>
        </p:spPr>
        <p:txBody>
          <a:bodyPr wrap="square" lIns="0" tIns="0" rIns="0" bIns="0">
            <a:noAutofit/>
          </a:bodyPr>
          <a:lstStyle>
            <a:lvl1pPr marL="0" indent="0">
              <a:spcBef>
                <a:spcPts val="1312"/>
              </a:spcBef>
              <a:buNone/>
              <a:defRPr sz="2400" baseline="0">
                <a:solidFill>
                  <a:srgbClr val="FF0000"/>
                </a:solidFill>
                <a:latin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Avoid excessive verbiage leading to excessively lengthy text that is not only redundant but also repetitive and reiterative. Too much text makes it difficult to see and process the information. People will either try to read everything or copy down everything and will quickly lose interest. Use more slides, list only the key points, and add the details verbally.</a:t>
            </a:r>
          </a:p>
          <a:p>
            <a:pPr lvl="0"/>
            <a:endParaRPr lang="en-US" altLang="en-US" dirty="0"/>
          </a:p>
          <a:p>
            <a:pPr lvl="0"/>
            <a:r>
              <a:rPr lang="en-US" altLang="en-US" dirty="0"/>
              <a:t>No recommended slide  </a:t>
            </a:r>
            <a:endParaRPr lang="en-US" dirty="0"/>
          </a:p>
        </p:txBody>
      </p:sp>
      <p:sp>
        <p:nvSpPr>
          <p:cNvPr id="10" name="Text Placeholder 3">
            <a:extLst>
              <a:ext uri="{FF2B5EF4-FFF2-40B4-BE49-F238E27FC236}">
                <a16:creationId xmlns:a16="http://schemas.microsoft.com/office/drawing/2014/main" id="{C7BC68FE-2708-634C-BF48-63FA1AE7C6CF}"/>
              </a:ext>
            </a:extLst>
          </p:cNvPr>
          <p:cNvSpPr>
            <a:spLocks noGrp="1"/>
          </p:cNvSpPr>
          <p:nvPr>
            <p:ph type="body" sz="quarter" idx="13" hasCustomPrompt="1"/>
          </p:nvPr>
        </p:nvSpPr>
        <p:spPr>
          <a:xfrm>
            <a:off x="1871579" y="1657682"/>
            <a:ext cx="9614568" cy="637283"/>
          </a:xfrm>
          <a:prstGeom prst="rect">
            <a:avLst/>
          </a:prstGeom>
        </p:spPr>
        <p:txBody>
          <a:bodyPr lIns="0" tIns="0" rIns="0" bIns="0"/>
          <a:lstStyle>
            <a:lvl1pPr marL="0" indent="0">
              <a:buNone/>
              <a:defRPr sz="3733">
                <a:solidFill>
                  <a:srgbClr val="A9C23F"/>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Subtitle at 28pt</a:t>
            </a:r>
          </a:p>
        </p:txBody>
      </p:sp>
      <p:sp>
        <p:nvSpPr>
          <p:cNvPr id="6" name="Title 1">
            <a:extLst>
              <a:ext uri="{FF2B5EF4-FFF2-40B4-BE49-F238E27FC236}">
                <a16:creationId xmlns:a16="http://schemas.microsoft.com/office/drawing/2014/main" id="{49D20DDD-2AE6-4146-833D-67A5A96FC26C}"/>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tx1"/>
                </a:solidFill>
                <a:latin typeface="Arial" charset="0"/>
              </a:defRPr>
            </a:lvl1pPr>
          </a:lstStyle>
          <a:p>
            <a:r>
              <a:rPr lang="en-US" dirty="0"/>
              <a:t>Title is set to 32pt Arial </a:t>
            </a:r>
          </a:p>
        </p:txBody>
      </p:sp>
    </p:spTree>
    <p:extLst>
      <p:ext uri="{BB962C8B-B14F-4D97-AF65-F5344CB8AC3E}">
        <p14:creationId xmlns:p14="http://schemas.microsoft.com/office/powerpoint/2010/main" val="3588364003"/>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Section Header">
    <p:bg>
      <p:bgPr>
        <a:solidFill>
          <a:srgbClr val="01426A"/>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FCF5930-A151-5640-99E7-966E060E1A96}"/>
              </a:ext>
            </a:extLst>
          </p:cNvPr>
          <p:cNvSpPr>
            <a:spLocks noGrp="1"/>
          </p:cNvSpPr>
          <p:nvPr>
            <p:ph type="pic" sz="quarter" idx="10"/>
          </p:nvPr>
        </p:nvSpPr>
        <p:spPr>
          <a:xfrm>
            <a:off x="6642100" y="1657683"/>
            <a:ext cx="4845051" cy="4694435"/>
          </a:xfrm>
          <a:prstGeom prst="rect">
            <a:avLst/>
          </a:prstGeom>
        </p:spPr>
        <p:txBody>
          <a:bodyPr/>
          <a:lstStyle>
            <a:lvl1pPr>
              <a:defRPr>
                <a:solidFill>
                  <a:schemeClr val="bg1"/>
                </a:solidFill>
              </a:defRPr>
            </a:lvl1pPr>
          </a:lstStyle>
          <a:p>
            <a:endParaRPr lang="en-US" dirty="0"/>
          </a:p>
        </p:txBody>
      </p:sp>
      <p:sp>
        <p:nvSpPr>
          <p:cNvPr id="4" name="Text Placeholder 3">
            <a:extLst>
              <a:ext uri="{FF2B5EF4-FFF2-40B4-BE49-F238E27FC236}">
                <a16:creationId xmlns:a16="http://schemas.microsoft.com/office/drawing/2014/main" id="{0197BE77-7D28-9E47-A7B4-0FBDC883282C}"/>
              </a:ext>
            </a:extLst>
          </p:cNvPr>
          <p:cNvSpPr>
            <a:spLocks noGrp="1"/>
          </p:cNvSpPr>
          <p:nvPr>
            <p:ph type="body" sz="quarter" idx="13" hasCustomPrompt="1"/>
          </p:nvPr>
        </p:nvSpPr>
        <p:spPr>
          <a:xfrm>
            <a:off x="1871580" y="2086377"/>
            <a:ext cx="4460065" cy="3614672"/>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 go to the point, remember presentation are informative materials, use images and bulleted list to share the information, add images”</a:t>
            </a:r>
          </a:p>
        </p:txBody>
      </p:sp>
      <p:sp>
        <p:nvSpPr>
          <p:cNvPr id="5" name="Title 1">
            <a:extLst>
              <a:ext uri="{FF2B5EF4-FFF2-40B4-BE49-F238E27FC236}">
                <a16:creationId xmlns:a16="http://schemas.microsoft.com/office/drawing/2014/main" id="{592D2AB1-D3CD-D54A-A700-61CB95A0E6A5}"/>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Tree>
    <p:extLst>
      <p:ext uri="{BB962C8B-B14F-4D97-AF65-F5344CB8AC3E}">
        <p14:creationId xmlns:p14="http://schemas.microsoft.com/office/powerpoint/2010/main" val="382198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01426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9FEC47-7F4F-4D46-8C1D-80592AD2EC8F}"/>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Text Placeholder 10">
            <a:extLst>
              <a:ext uri="{FF2B5EF4-FFF2-40B4-BE49-F238E27FC236}">
                <a16:creationId xmlns:a16="http://schemas.microsoft.com/office/drawing/2014/main" id="{A868BC3E-A4B8-3D4D-9177-45DDA8AA488D}"/>
              </a:ext>
            </a:extLst>
          </p:cNvPr>
          <p:cNvSpPr>
            <a:spLocks noGrp="1"/>
          </p:cNvSpPr>
          <p:nvPr>
            <p:ph type="body" sz="quarter" idx="11" hasCustomPrompt="1"/>
          </p:nvPr>
        </p:nvSpPr>
        <p:spPr>
          <a:xfrm>
            <a:off x="1871578" y="2586694"/>
            <a:ext cx="9614569" cy="4062557"/>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Avoid excessive verbiage leading to excessively lengthy text that is not only redundant but also repetitive and reiterative. Too much text makes it difficult to see and process the information.</a:t>
            </a:r>
          </a:p>
          <a:p>
            <a:pPr lvl="0"/>
            <a:endParaRPr lang="en-US" altLang="en-US" dirty="0"/>
          </a:p>
          <a:p>
            <a:pPr lvl="0"/>
            <a:r>
              <a:rPr lang="en-US" altLang="en-US" dirty="0"/>
              <a:t>Font minimum size 24pt and keep font sizes consistent in all slides</a:t>
            </a:r>
            <a:endParaRPr lang="en-US" dirty="0"/>
          </a:p>
        </p:txBody>
      </p:sp>
      <p:sp>
        <p:nvSpPr>
          <p:cNvPr id="6" name="Text Placeholder 3">
            <a:extLst>
              <a:ext uri="{FF2B5EF4-FFF2-40B4-BE49-F238E27FC236}">
                <a16:creationId xmlns:a16="http://schemas.microsoft.com/office/drawing/2014/main" id="{CF84465D-91D0-684C-B467-D4CDE589B2C0}"/>
              </a:ext>
            </a:extLst>
          </p:cNvPr>
          <p:cNvSpPr>
            <a:spLocks noGrp="1"/>
          </p:cNvSpPr>
          <p:nvPr>
            <p:ph type="body" sz="quarter" idx="13" hasCustomPrompt="1"/>
          </p:nvPr>
        </p:nvSpPr>
        <p:spPr>
          <a:xfrm>
            <a:off x="1871579" y="1657682"/>
            <a:ext cx="9614568" cy="637283"/>
          </a:xfrm>
          <a:prstGeom prst="rect">
            <a:avLst/>
          </a:prstGeom>
        </p:spPr>
        <p:txBody>
          <a:bodyPr lIns="0" tIns="0" rIns="0" bIns="0"/>
          <a:lstStyle>
            <a:lvl1pPr marL="0" indent="0">
              <a:buNone/>
              <a:defRPr sz="3733">
                <a:solidFill>
                  <a:srgbClr val="A9C23F"/>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Subtitle at 28pt</a:t>
            </a:r>
          </a:p>
        </p:txBody>
      </p:sp>
      <p:sp>
        <p:nvSpPr>
          <p:cNvPr id="8" name="Title 1">
            <a:extLst>
              <a:ext uri="{FF2B5EF4-FFF2-40B4-BE49-F238E27FC236}">
                <a16:creationId xmlns:a16="http://schemas.microsoft.com/office/drawing/2014/main" id="{46D1AF60-37CA-2E47-946E-0A86B4CA9F64}"/>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tx1"/>
                </a:solidFill>
                <a:latin typeface="Arial" charset="0"/>
              </a:defRPr>
            </a:lvl1pPr>
          </a:lstStyle>
          <a:p>
            <a:r>
              <a:rPr lang="en-US" dirty="0"/>
              <a:t>Title is set to 32pt Arial </a:t>
            </a:r>
          </a:p>
        </p:txBody>
      </p:sp>
    </p:spTree>
    <p:extLst>
      <p:ext uri="{BB962C8B-B14F-4D97-AF65-F5344CB8AC3E}">
        <p14:creationId xmlns:p14="http://schemas.microsoft.com/office/powerpoint/2010/main" val="350435228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bg>
      <p:bgPr>
        <a:solidFill>
          <a:srgbClr val="01426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9FEC47-7F4F-4D46-8C1D-80592AD2EC8F}"/>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Text Placeholder 10">
            <a:extLst>
              <a:ext uri="{FF2B5EF4-FFF2-40B4-BE49-F238E27FC236}">
                <a16:creationId xmlns:a16="http://schemas.microsoft.com/office/drawing/2014/main" id="{A868BC3E-A4B8-3D4D-9177-45DDA8AA488D}"/>
              </a:ext>
            </a:extLst>
          </p:cNvPr>
          <p:cNvSpPr>
            <a:spLocks noGrp="1"/>
          </p:cNvSpPr>
          <p:nvPr>
            <p:ph type="body" sz="quarter" idx="11" hasCustomPrompt="1"/>
          </p:nvPr>
        </p:nvSpPr>
        <p:spPr>
          <a:xfrm>
            <a:off x="1871578" y="2586694"/>
            <a:ext cx="9614569" cy="2212833"/>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Avoid excessive verbiage leading to excessively lengthy text that is not only redundant but also repetitive and reiterative. Too much text makes it difficult to see and process the information.</a:t>
            </a:r>
          </a:p>
        </p:txBody>
      </p:sp>
      <p:sp>
        <p:nvSpPr>
          <p:cNvPr id="6" name="Text Placeholder 3">
            <a:extLst>
              <a:ext uri="{FF2B5EF4-FFF2-40B4-BE49-F238E27FC236}">
                <a16:creationId xmlns:a16="http://schemas.microsoft.com/office/drawing/2014/main" id="{CF84465D-91D0-684C-B467-D4CDE589B2C0}"/>
              </a:ext>
            </a:extLst>
          </p:cNvPr>
          <p:cNvSpPr>
            <a:spLocks noGrp="1"/>
          </p:cNvSpPr>
          <p:nvPr>
            <p:ph type="body" sz="quarter" idx="13" hasCustomPrompt="1"/>
          </p:nvPr>
        </p:nvSpPr>
        <p:spPr>
          <a:xfrm>
            <a:off x="1871579" y="1657682"/>
            <a:ext cx="9614568" cy="637283"/>
          </a:xfrm>
          <a:prstGeom prst="rect">
            <a:avLst/>
          </a:prstGeom>
        </p:spPr>
        <p:txBody>
          <a:bodyPr lIns="0" tIns="0" rIns="0" bIns="0"/>
          <a:lstStyle>
            <a:lvl1pPr marL="0" indent="0">
              <a:buNone/>
              <a:defRPr sz="3733">
                <a:solidFill>
                  <a:srgbClr val="A9C23F"/>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Subtitle at 28pt</a:t>
            </a:r>
          </a:p>
        </p:txBody>
      </p:sp>
      <p:sp>
        <p:nvSpPr>
          <p:cNvPr id="8" name="Title 1">
            <a:extLst>
              <a:ext uri="{FF2B5EF4-FFF2-40B4-BE49-F238E27FC236}">
                <a16:creationId xmlns:a16="http://schemas.microsoft.com/office/drawing/2014/main" id="{46D1AF60-37CA-2E47-946E-0A86B4CA9F64}"/>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tx1"/>
                </a:solidFill>
                <a:latin typeface="Arial" charset="0"/>
              </a:defRPr>
            </a:lvl1pPr>
          </a:lstStyle>
          <a:p>
            <a:r>
              <a:rPr lang="en-US" dirty="0"/>
              <a:t>Title is set to 32pt Arial </a:t>
            </a:r>
          </a:p>
        </p:txBody>
      </p:sp>
      <p:sp>
        <p:nvSpPr>
          <p:cNvPr id="9" name="Text Placeholder 3">
            <a:extLst>
              <a:ext uri="{FF2B5EF4-FFF2-40B4-BE49-F238E27FC236}">
                <a16:creationId xmlns:a16="http://schemas.microsoft.com/office/drawing/2014/main" id="{9877F44C-769C-E048-852A-0634741F3780}"/>
              </a:ext>
            </a:extLst>
          </p:cNvPr>
          <p:cNvSpPr>
            <a:spLocks noGrp="1"/>
          </p:cNvSpPr>
          <p:nvPr>
            <p:ph type="body" sz="quarter" idx="14" hasCustomPrompt="1"/>
          </p:nvPr>
        </p:nvSpPr>
        <p:spPr>
          <a:xfrm>
            <a:off x="3211133" y="4997004"/>
            <a:ext cx="8275015" cy="1343913"/>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 go to the point, remember presentation are informative materials”</a:t>
            </a:r>
          </a:p>
        </p:txBody>
      </p:sp>
    </p:spTree>
    <p:extLst>
      <p:ext uri="{BB962C8B-B14F-4D97-AF65-F5344CB8AC3E}">
        <p14:creationId xmlns:p14="http://schemas.microsoft.com/office/powerpoint/2010/main" val="1687528772"/>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rgbClr val="01426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9FEC47-7F4F-4D46-8C1D-80592AD2EC8F}"/>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Text Placeholder 10">
            <a:extLst>
              <a:ext uri="{FF2B5EF4-FFF2-40B4-BE49-F238E27FC236}">
                <a16:creationId xmlns:a16="http://schemas.microsoft.com/office/drawing/2014/main" id="{A868BC3E-A4B8-3D4D-9177-45DDA8AA488D}"/>
              </a:ext>
            </a:extLst>
          </p:cNvPr>
          <p:cNvSpPr>
            <a:spLocks noGrp="1"/>
          </p:cNvSpPr>
          <p:nvPr>
            <p:ph type="body" sz="quarter" idx="11" hasCustomPrompt="1"/>
          </p:nvPr>
        </p:nvSpPr>
        <p:spPr>
          <a:xfrm>
            <a:off x="1871578" y="2586693"/>
            <a:ext cx="4834023" cy="4033048"/>
          </a:xfrm>
          <a:prstGeom prst="rect">
            <a:avLst/>
          </a:prstGeom>
        </p:spPr>
        <p:txBody>
          <a:bodyPr wrap="square" lIns="0" tIns="0" rIns="0" bIns="0">
            <a:noAutofit/>
          </a:bodyPr>
          <a:lstStyle>
            <a:lvl1pPr marL="0" indent="0" hangingPunct="1">
              <a:spcBef>
                <a:spcPts val="1312"/>
              </a:spcBef>
              <a:buNone/>
              <a:defRPr sz="3200" baseline="0">
                <a:solidFill>
                  <a:schemeClr val="tx1"/>
                </a:solidFill>
                <a:latin typeface="Arial" panose="020B0604020202020204" pitchFamily="34" charset="0"/>
              </a:defRPr>
            </a:lvl1pPr>
            <a:lvl2pPr marL="1066773" indent="-457189">
              <a:buFont typeface="Arial" panose="020B0604020202020204" pitchFamily="34" charset="0"/>
              <a:buChar char="•"/>
              <a:defRPr sz="2667">
                <a:solidFill>
                  <a:schemeClr val="bg1"/>
                </a:solidFill>
              </a:defRPr>
            </a:lvl2pPr>
            <a:lvl3pPr marL="1600160" indent="-380990">
              <a:buFont typeface="Arial" panose="020B0604020202020204" pitchFamily="34" charset="0"/>
              <a:buChar char="•"/>
              <a:defRPr sz="2400">
                <a:solidFill>
                  <a:schemeClr val="bg1"/>
                </a:solidFill>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Avoid excessive verbiage leading to excessively lengthy text that is not only redundant but also repetitive and reiterative. Too much text makes it difficult to see and process the information.</a:t>
            </a:r>
          </a:p>
        </p:txBody>
      </p:sp>
      <p:sp>
        <p:nvSpPr>
          <p:cNvPr id="6" name="Text Placeholder 3">
            <a:extLst>
              <a:ext uri="{FF2B5EF4-FFF2-40B4-BE49-F238E27FC236}">
                <a16:creationId xmlns:a16="http://schemas.microsoft.com/office/drawing/2014/main" id="{CF84465D-91D0-684C-B467-D4CDE589B2C0}"/>
              </a:ext>
            </a:extLst>
          </p:cNvPr>
          <p:cNvSpPr>
            <a:spLocks noGrp="1"/>
          </p:cNvSpPr>
          <p:nvPr>
            <p:ph type="body" sz="quarter" idx="13" hasCustomPrompt="1"/>
          </p:nvPr>
        </p:nvSpPr>
        <p:spPr>
          <a:xfrm>
            <a:off x="1871579" y="1657682"/>
            <a:ext cx="9614568" cy="637283"/>
          </a:xfrm>
          <a:prstGeom prst="rect">
            <a:avLst/>
          </a:prstGeom>
        </p:spPr>
        <p:txBody>
          <a:bodyPr lIns="0" tIns="0" rIns="0" bIns="0"/>
          <a:lstStyle>
            <a:lvl1pPr marL="0" indent="0">
              <a:buNone/>
              <a:defRPr sz="3733">
                <a:solidFill>
                  <a:srgbClr val="A9C23F"/>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Subtitle at 28pt</a:t>
            </a:r>
          </a:p>
        </p:txBody>
      </p:sp>
      <p:sp>
        <p:nvSpPr>
          <p:cNvPr id="8" name="Title 1">
            <a:extLst>
              <a:ext uri="{FF2B5EF4-FFF2-40B4-BE49-F238E27FC236}">
                <a16:creationId xmlns:a16="http://schemas.microsoft.com/office/drawing/2014/main" id="{46D1AF60-37CA-2E47-946E-0A86B4CA9F64}"/>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tx1"/>
                </a:solidFill>
                <a:latin typeface="Arial" charset="0"/>
              </a:defRPr>
            </a:lvl1pPr>
          </a:lstStyle>
          <a:p>
            <a:r>
              <a:rPr lang="en-US" dirty="0"/>
              <a:t>Title is set to 32pt Arial </a:t>
            </a:r>
          </a:p>
        </p:txBody>
      </p:sp>
      <p:sp>
        <p:nvSpPr>
          <p:cNvPr id="7" name="Text Placeholder 3">
            <a:extLst>
              <a:ext uri="{FF2B5EF4-FFF2-40B4-BE49-F238E27FC236}">
                <a16:creationId xmlns:a16="http://schemas.microsoft.com/office/drawing/2014/main" id="{0ECDDDD0-E3BA-5642-A23E-E19BE96D3304}"/>
              </a:ext>
            </a:extLst>
          </p:cNvPr>
          <p:cNvSpPr>
            <a:spLocks noGrp="1"/>
          </p:cNvSpPr>
          <p:nvPr>
            <p:ph type="body" sz="quarter" idx="14" hasCustomPrompt="1"/>
          </p:nvPr>
        </p:nvSpPr>
        <p:spPr>
          <a:xfrm>
            <a:off x="7435404" y="2987900"/>
            <a:ext cx="4050744" cy="3353017"/>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 go to the point, remember presentation are informative materials”</a:t>
            </a:r>
          </a:p>
        </p:txBody>
      </p:sp>
    </p:spTree>
    <p:extLst>
      <p:ext uri="{BB962C8B-B14F-4D97-AF65-F5344CB8AC3E}">
        <p14:creationId xmlns:p14="http://schemas.microsoft.com/office/powerpoint/2010/main" val="97196664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Section Header">
    <p:bg>
      <p:bgPr>
        <a:solidFill>
          <a:srgbClr val="01426A"/>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A1B577E-6487-874B-8ED9-399599433F29}"/>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
        <p:nvSpPr>
          <p:cNvPr id="5" name="Text Placeholder 10">
            <a:extLst>
              <a:ext uri="{FF2B5EF4-FFF2-40B4-BE49-F238E27FC236}">
                <a16:creationId xmlns:a16="http://schemas.microsoft.com/office/drawing/2014/main" id="{93DB3212-C890-FD49-BA73-FF106A9D3135}"/>
              </a:ext>
            </a:extLst>
          </p:cNvPr>
          <p:cNvSpPr>
            <a:spLocks noGrp="1"/>
          </p:cNvSpPr>
          <p:nvPr>
            <p:ph type="body" sz="quarter" idx="11" hasCustomPrompt="1"/>
          </p:nvPr>
        </p:nvSpPr>
        <p:spPr>
          <a:xfrm>
            <a:off x="1871580" y="1854007"/>
            <a:ext cx="9614569" cy="4441372"/>
          </a:xfrm>
          <a:prstGeom prst="rect">
            <a:avLst/>
          </a:prstGeom>
        </p:spPr>
        <p:txBody>
          <a:bodyPr wrap="square" lIns="0" tIns="0" rIns="0" bIns="0">
            <a:noAutofit/>
          </a:bodyPr>
          <a:lstStyle>
            <a:lvl1pPr marL="457189" indent="-457189">
              <a:spcBef>
                <a:spcPts val="1312"/>
              </a:spcBef>
              <a:buFont typeface="Arial" panose="020B0604020202020204" pitchFamily="34" charset="0"/>
              <a:buChar char="•"/>
              <a:defRPr sz="3200" baseline="0">
                <a:solidFill>
                  <a:schemeClr val="bg1"/>
                </a:solidFill>
                <a:latin typeface="Arial" panose="020B0604020202020204" pitchFamily="34" charset="0"/>
                <a:cs typeface="Arial" panose="020B0604020202020204" pitchFamily="34" charset="0"/>
              </a:defRPr>
            </a:lvl1pPr>
            <a:lvl2pPr marL="1066773" indent="-457189">
              <a:buClr>
                <a:srgbClr val="A9C23F"/>
              </a:buClr>
              <a:buFont typeface="Arial" panose="020B0604020202020204" pitchFamily="34" charset="0"/>
              <a:buChar char="•"/>
              <a:defRPr sz="3200" baseline="0">
                <a:solidFill>
                  <a:schemeClr val="bg1"/>
                </a:solidFill>
                <a:latin typeface="Arial" panose="020B0604020202020204" pitchFamily="34" charset="0"/>
              </a:defRPr>
            </a:lvl2pPr>
            <a:lvl3pPr marL="1600160" indent="-380990">
              <a:buClr>
                <a:schemeClr val="bg1"/>
              </a:buClr>
              <a:buFont typeface="Arial" panose="020B0604020202020204" pitchFamily="34" charset="0"/>
              <a:buChar char="•"/>
              <a:defRPr sz="3200">
                <a:solidFill>
                  <a:schemeClr val="bg1"/>
                </a:solidFill>
                <a:cs typeface="Arial" panose="020B0604020202020204" pitchFamily="34" charset="0"/>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Arial 24pt</a:t>
            </a:r>
          </a:p>
          <a:p>
            <a:pPr lvl="0"/>
            <a:r>
              <a:rPr lang="en-US" altLang="en-US" dirty="0"/>
              <a:t>If more Bulleted Items are needed</a:t>
            </a:r>
            <a:br>
              <a:rPr lang="en-US" altLang="en-US" dirty="0"/>
            </a:br>
            <a:r>
              <a:rPr lang="en-US" altLang="en-US" dirty="0"/>
              <a:t>use another slide and add transitions</a:t>
            </a:r>
          </a:p>
          <a:p>
            <a:pPr lvl="0"/>
            <a:r>
              <a:rPr lang="en-US" altLang="en-US" dirty="0"/>
              <a:t>Use basic transitions like this one</a:t>
            </a:r>
          </a:p>
          <a:p>
            <a:pPr lvl="0"/>
            <a:r>
              <a:rPr lang="en-US" altLang="en-US" dirty="0"/>
              <a:t>It is better to have more slide than one slide with small text</a:t>
            </a:r>
          </a:p>
        </p:txBody>
      </p:sp>
    </p:spTree>
    <p:extLst>
      <p:ext uri="{BB962C8B-B14F-4D97-AF65-F5344CB8AC3E}">
        <p14:creationId xmlns:p14="http://schemas.microsoft.com/office/powerpoint/2010/main" val="1610724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Section Header">
    <p:bg>
      <p:bgPr>
        <a:solidFill>
          <a:srgbClr val="01426A"/>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FCF5930-A151-5640-99E7-966E060E1A96}"/>
              </a:ext>
            </a:extLst>
          </p:cNvPr>
          <p:cNvSpPr>
            <a:spLocks noGrp="1"/>
          </p:cNvSpPr>
          <p:nvPr>
            <p:ph type="pic" sz="quarter" idx="10"/>
          </p:nvPr>
        </p:nvSpPr>
        <p:spPr>
          <a:xfrm>
            <a:off x="6642100" y="1657683"/>
            <a:ext cx="4845051" cy="4694435"/>
          </a:xfrm>
          <a:prstGeom prst="rect">
            <a:avLst/>
          </a:prstGeom>
        </p:spPr>
        <p:txBody>
          <a:bodyPr/>
          <a:lstStyle>
            <a:lvl1pPr>
              <a:defRPr>
                <a:solidFill>
                  <a:schemeClr val="bg1"/>
                </a:solidFill>
              </a:defRPr>
            </a:lvl1pPr>
          </a:lstStyle>
          <a:p>
            <a:endParaRPr lang="en-US" dirty="0"/>
          </a:p>
        </p:txBody>
      </p:sp>
      <p:sp>
        <p:nvSpPr>
          <p:cNvPr id="4" name="Text Placeholder 3">
            <a:extLst>
              <a:ext uri="{FF2B5EF4-FFF2-40B4-BE49-F238E27FC236}">
                <a16:creationId xmlns:a16="http://schemas.microsoft.com/office/drawing/2014/main" id="{0197BE77-7D28-9E47-A7B4-0FBDC883282C}"/>
              </a:ext>
            </a:extLst>
          </p:cNvPr>
          <p:cNvSpPr>
            <a:spLocks noGrp="1"/>
          </p:cNvSpPr>
          <p:nvPr>
            <p:ph type="body" sz="quarter" idx="13" hasCustomPrompt="1"/>
          </p:nvPr>
        </p:nvSpPr>
        <p:spPr>
          <a:xfrm>
            <a:off x="1871580" y="1657684"/>
            <a:ext cx="4460065" cy="1192841"/>
          </a:xfrm>
          <a:prstGeom prst="rect">
            <a:avLst/>
          </a:prstGeom>
        </p:spPr>
        <p:txBody>
          <a:bodyPr lIns="0" tIns="0" rIns="0" bIns="0"/>
          <a:lstStyle>
            <a:lvl1pPr marL="0" indent="0">
              <a:buNone/>
              <a:defRPr sz="3200">
                <a:solidFill>
                  <a:schemeClr val="bg1"/>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Use short sentence in slide</a:t>
            </a:r>
          </a:p>
        </p:txBody>
      </p:sp>
      <p:sp>
        <p:nvSpPr>
          <p:cNvPr id="5" name="Title 1">
            <a:extLst>
              <a:ext uri="{FF2B5EF4-FFF2-40B4-BE49-F238E27FC236}">
                <a16:creationId xmlns:a16="http://schemas.microsoft.com/office/drawing/2014/main" id="{592D2AB1-D3CD-D54A-A700-61CB95A0E6A5}"/>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
        <p:nvSpPr>
          <p:cNvPr id="7" name="Text Placeholder 3">
            <a:extLst>
              <a:ext uri="{FF2B5EF4-FFF2-40B4-BE49-F238E27FC236}">
                <a16:creationId xmlns:a16="http://schemas.microsoft.com/office/drawing/2014/main" id="{ED898A3D-2039-4A43-9208-785193E6274D}"/>
              </a:ext>
            </a:extLst>
          </p:cNvPr>
          <p:cNvSpPr>
            <a:spLocks noGrp="1"/>
          </p:cNvSpPr>
          <p:nvPr>
            <p:ph type="body" sz="quarter" idx="14" hasCustomPrompt="1"/>
          </p:nvPr>
        </p:nvSpPr>
        <p:spPr>
          <a:xfrm>
            <a:off x="1871580" y="4464677"/>
            <a:ext cx="4460065" cy="1906073"/>
          </a:xfrm>
          <a:prstGeom prst="rect">
            <a:avLst/>
          </a:prstGeom>
        </p:spPr>
        <p:txBody>
          <a:bodyPr lIns="0" tIns="0" rIns="0" bIns="0"/>
          <a:lstStyle>
            <a:lvl1pPr marL="0" indent="0">
              <a:buNone/>
              <a:defRPr sz="3200">
                <a:solidFill>
                  <a:schemeClr val="bg1"/>
                </a:solidFill>
                <a:latin typeface="Arial" panose="020B0604020202020204" pitchFamily="34" charset="0"/>
                <a:cs typeface="Arial" panose="020B0604020202020204" pitchFamily="34"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altLang="en-US" dirty="0"/>
              <a:t>It is better to have more slide than one slide with small text</a:t>
            </a:r>
          </a:p>
        </p:txBody>
      </p:sp>
      <p:sp>
        <p:nvSpPr>
          <p:cNvPr id="8" name="Text Placeholder 3">
            <a:extLst>
              <a:ext uri="{FF2B5EF4-FFF2-40B4-BE49-F238E27FC236}">
                <a16:creationId xmlns:a16="http://schemas.microsoft.com/office/drawing/2014/main" id="{57AC5275-2384-3C45-B18F-A0E0036F299C}"/>
              </a:ext>
            </a:extLst>
          </p:cNvPr>
          <p:cNvSpPr>
            <a:spLocks noGrp="1"/>
          </p:cNvSpPr>
          <p:nvPr>
            <p:ph type="body" sz="quarter" idx="15" hasCustomPrompt="1"/>
          </p:nvPr>
        </p:nvSpPr>
        <p:spPr>
          <a:xfrm>
            <a:off x="961623" y="2980107"/>
            <a:ext cx="5370021" cy="1343913"/>
          </a:xfrm>
          <a:prstGeom prst="rect">
            <a:avLst/>
          </a:prstGeom>
        </p:spPr>
        <p:txBody>
          <a:bodyPr lIns="0" tIns="0" rIns="0" bIns="0"/>
          <a:lstStyle>
            <a:lvl1pPr marL="0" indent="0">
              <a:buNone/>
              <a:defRPr sz="3200" i="1">
                <a:solidFill>
                  <a:srgbClr val="A9C23F"/>
                </a:solidFill>
                <a:latin typeface="Times New Roman" panose="02020603050405020304" pitchFamily="18" charset="0"/>
                <a:cs typeface="Times New Roman" panose="02020603050405020304" pitchFamily="18" charset="0"/>
              </a:defRPr>
            </a:lvl1pPr>
            <a:lvl2pPr marL="609585" indent="0">
              <a:buNone/>
              <a:defRPr sz="3200">
                <a:solidFill>
                  <a:srgbClr val="A9C23F"/>
                </a:solidFill>
              </a:defRPr>
            </a:lvl2pPr>
            <a:lvl3pPr marL="1219170" indent="0">
              <a:buNone/>
              <a:defRPr sz="2667">
                <a:solidFill>
                  <a:srgbClr val="A9C23F"/>
                </a:solidFill>
              </a:defRPr>
            </a:lvl3pPr>
            <a:lvl4pPr marL="1828754" indent="0">
              <a:buNone/>
              <a:defRPr sz="2400">
                <a:solidFill>
                  <a:srgbClr val="A9C23F"/>
                </a:solidFill>
              </a:defRPr>
            </a:lvl4pPr>
            <a:lvl5pPr marL="2438339" indent="0">
              <a:buNone/>
              <a:defRPr sz="2400">
                <a:solidFill>
                  <a:srgbClr val="A9C23F"/>
                </a:solidFill>
              </a:defRPr>
            </a:lvl5pPr>
          </a:lstStyle>
          <a:p>
            <a:pPr lvl="0"/>
            <a:r>
              <a:rPr lang="en-US" dirty="0"/>
              <a:t>“Always use 24pt font in slide, re-write you text to fit”</a:t>
            </a:r>
          </a:p>
        </p:txBody>
      </p:sp>
    </p:spTree>
    <p:extLst>
      <p:ext uri="{BB962C8B-B14F-4D97-AF65-F5344CB8AC3E}">
        <p14:creationId xmlns:p14="http://schemas.microsoft.com/office/powerpoint/2010/main" val="333912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01426A"/>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FCF5930-A151-5640-99E7-966E060E1A96}"/>
              </a:ext>
            </a:extLst>
          </p:cNvPr>
          <p:cNvSpPr>
            <a:spLocks noGrp="1"/>
          </p:cNvSpPr>
          <p:nvPr>
            <p:ph type="pic" sz="quarter" idx="10"/>
          </p:nvPr>
        </p:nvSpPr>
        <p:spPr>
          <a:xfrm>
            <a:off x="1871579" y="2764971"/>
            <a:ext cx="2536372" cy="2008717"/>
          </a:xfrm>
          <a:prstGeom prst="rect">
            <a:avLst/>
          </a:prstGeom>
        </p:spPr>
        <p:txBody>
          <a:bodyPr/>
          <a:lstStyle>
            <a:lvl1pPr>
              <a:defRPr>
                <a:solidFill>
                  <a:schemeClr val="bg1"/>
                </a:solidFill>
              </a:defRPr>
            </a:lvl1pPr>
          </a:lstStyle>
          <a:p>
            <a:endParaRPr lang="en-US" dirty="0"/>
          </a:p>
        </p:txBody>
      </p:sp>
      <p:sp>
        <p:nvSpPr>
          <p:cNvPr id="7" name="Text Placeholder 10">
            <a:extLst>
              <a:ext uri="{FF2B5EF4-FFF2-40B4-BE49-F238E27FC236}">
                <a16:creationId xmlns:a16="http://schemas.microsoft.com/office/drawing/2014/main" id="{73546E83-C48C-DF42-9361-B4FEAAC54A30}"/>
              </a:ext>
            </a:extLst>
          </p:cNvPr>
          <p:cNvSpPr>
            <a:spLocks noGrp="1"/>
          </p:cNvSpPr>
          <p:nvPr>
            <p:ph type="body" sz="quarter" idx="11" hasCustomPrompt="1"/>
          </p:nvPr>
        </p:nvSpPr>
        <p:spPr>
          <a:xfrm>
            <a:off x="5040086" y="2035627"/>
            <a:ext cx="6446063" cy="4441372"/>
          </a:xfrm>
          <a:prstGeom prst="rect">
            <a:avLst/>
          </a:prstGeom>
        </p:spPr>
        <p:txBody>
          <a:bodyPr wrap="square" lIns="0" tIns="0" rIns="0" bIns="0">
            <a:noAutofit/>
          </a:bodyPr>
          <a:lstStyle>
            <a:lvl1pPr marL="457189" indent="-457189">
              <a:spcBef>
                <a:spcPts val="1312"/>
              </a:spcBef>
              <a:buFont typeface="Arial" panose="020B0604020202020204" pitchFamily="34" charset="0"/>
              <a:buChar char="•"/>
              <a:defRPr sz="3733" baseline="0">
                <a:solidFill>
                  <a:schemeClr val="bg1"/>
                </a:solidFill>
                <a:latin typeface="Arial" panose="020B0604020202020204" pitchFamily="34" charset="0"/>
                <a:cs typeface="Arial" panose="020B0604020202020204" pitchFamily="34" charset="0"/>
              </a:defRPr>
            </a:lvl1pPr>
            <a:lvl2pPr marL="1066773" indent="-457189">
              <a:buClr>
                <a:srgbClr val="A9C23F"/>
              </a:buClr>
              <a:buFont typeface="Arial" panose="020B0604020202020204" pitchFamily="34" charset="0"/>
              <a:buChar char="•"/>
              <a:defRPr sz="3200">
                <a:solidFill>
                  <a:schemeClr val="bg1"/>
                </a:solidFill>
                <a:latin typeface="Arial" panose="020B0604020202020204" pitchFamily="34" charset="0"/>
                <a:cs typeface="Arial" panose="020B0604020202020204" pitchFamily="34" charset="0"/>
              </a:defRPr>
            </a:lvl2pPr>
            <a:lvl3pPr marL="1600160" indent="-380990">
              <a:buClr>
                <a:schemeClr val="bg1"/>
              </a:buClr>
              <a:buFont typeface="Arial" panose="020B0604020202020204" pitchFamily="34" charset="0"/>
              <a:buChar char="•"/>
              <a:defRPr sz="3200">
                <a:solidFill>
                  <a:schemeClr val="bg1"/>
                </a:solidFill>
                <a:cs typeface="Arial" panose="020B0604020202020204" pitchFamily="34" charset="0"/>
              </a:defRPr>
            </a:lvl3pPr>
            <a:lvl4pPr marL="2209745" indent="-380990">
              <a:buFont typeface="Arial" panose="020B0604020202020204" pitchFamily="34" charset="0"/>
              <a:buChar char="•"/>
              <a:defRPr sz="2133">
                <a:solidFill>
                  <a:schemeClr val="bg1"/>
                </a:solidFill>
              </a:defRPr>
            </a:lvl4pPr>
            <a:lvl5pPr marL="2819330" indent="-380990">
              <a:buFont typeface="Arial" panose="020B0604020202020204" pitchFamily="34" charset="0"/>
              <a:buChar char="•"/>
              <a:defRPr sz="2133">
                <a:solidFill>
                  <a:schemeClr val="bg1"/>
                </a:solidFill>
              </a:defRPr>
            </a:lvl5pPr>
          </a:lstStyle>
          <a:p>
            <a:pPr lvl="0"/>
            <a:r>
              <a:rPr lang="en-US" altLang="en-US" dirty="0"/>
              <a:t>Use consistent wording</a:t>
            </a:r>
          </a:p>
          <a:p>
            <a:pPr lvl="1"/>
            <a:r>
              <a:rPr lang="en-US" altLang="en-US" dirty="0"/>
              <a:t>Improved test scores</a:t>
            </a:r>
          </a:p>
          <a:p>
            <a:pPr lvl="1"/>
            <a:r>
              <a:rPr lang="en-US" altLang="en-US" dirty="0"/>
              <a:t>Expanding Knowledge</a:t>
            </a:r>
          </a:p>
          <a:p>
            <a:pPr lvl="1"/>
            <a:r>
              <a:rPr lang="en-US" altLang="en-US" dirty="0"/>
              <a:t>Reduce time off task</a:t>
            </a:r>
          </a:p>
          <a:p>
            <a:pPr lvl="1"/>
            <a:r>
              <a:rPr lang="en-US" altLang="en-US" dirty="0"/>
              <a:t>Grades increase</a:t>
            </a:r>
          </a:p>
          <a:p>
            <a:pPr lvl="1"/>
            <a:r>
              <a:rPr lang="en-US" altLang="en-US" dirty="0"/>
              <a:t>No more than 5-6 bullets</a:t>
            </a:r>
          </a:p>
        </p:txBody>
      </p:sp>
      <p:sp>
        <p:nvSpPr>
          <p:cNvPr id="5" name="Title 1">
            <a:extLst>
              <a:ext uri="{FF2B5EF4-FFF2-40B4-BE49-F238E27FC236}">
                <a16:creationId xmlns:a16="http://schemas.microsoft.com/office/drawing/2014/main" id="{17FF17DB-3448-3449-A156-A92181C50D58}"/>
              </a:ext>
            </a:extLst>
          </p:cNvPr>
          <p:cNvSpPr>
            <a:spLocks noGrp="1"/>
          </p:cNvSpPr>
          <p:nvPr>
            <p:ph type="title" hasCustomPrompt="1"/>
          </p:nvPr>
        </p:nvSpPr>
        <p:spPr>
          <a:xfrm>
            <a:off x="1871580" y="578554"/>
            <a:ext cx="9614569" cy="787401"/>
          </a:xfrm>
          <a:prstGeom prst="rect">
            <a:avLst/>
          </a:prstGeom>
        </p:spPr>
        <p:txBody>
          <a:bodyPr vert="horz"/>
          <a:lstStyle>
            <a:lvl1pPr algn="l">
              <a:defRPr sz="4267" kern="1200" spc="133" baseline="0">
                <a:solidFill>
                  <a:schemeClr val="bg1"/>
                </a:solidFill>
                <a:latin typeface="Arial" charset="0"/>
              </a:defRPr>
            </a:lvl1pPr>
          </a:lstStyle>
          <a:p>
            <a:r>
              <a:rPr lang="en-US" dirty="0"/>
              <a:t>Title is set to 32pt Arial </a:t>
            </a:r>
          </a:p>
        </p:txBody>
      </p:sp>
    </p:spTree>
    <p:extLst>
      <p:ext uri="{BB962C8B-B14F-4D97-AF65-F5344CB8AC3E}">
        <p14:creationId xmlns:p14="http://schemas.microsoft.com/office/powerpoint/2010/main" val="303346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426A"/>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9828A70-DFE8-1F4F-8E07-DFE7C8989D2C}"/>
              </a:ext>
            </a:extLst>
          </p:cNvPr>
          <p:cNvPicPr>
            <a:picLocks noChangeAspect="1"/>
          </p:cNvPicPr>
          <p:nvPr userDrawn="1"/>
        </p:nvPicPr>
        <p:blipFill>
          <a:blip r:embed="rId20" cstate="screen">
            <a:extLst>
              <a:ext uri="{28A0092B-C50C-407E-A947-70E740481C1C}">
                <a14:useLocalDpi xmlns:a14="http://schemas.microsoft.com/office/drawing/2010/main"/>
              </a:ext>
            </a:extLst>
          </a:blip>
          <a:stretch>
            <a:fillRect/>
          </a:stretch>
        </p:blipFill>
        <p:spPr>
          <a:xfrm>
            <a:off x="249804" y="434671"/>
            <a:ext cx="1365955" cy="1365955"/>
          </a:xfrm>
          <a:prstGeom prst="rect">
            <a:avLst/>
          </a:prstGeom>
        </p:spPr>
      </p:pic>
      <p:sp>
        <p:nvSpPr>
          <p:cNvPr id="3" name="Rectangle 2">
            <a:extLst>
              <a:ext uri="{FF2B5EF4-FFF2-40B4-BE49-F238E27FC236}">
                <a16:creationId xmlns:a16="http://schemas.microsoft.com/office/drawing/2014/main" id="{9811052E-917E-CC44-8EB6-06C3F6916909}"/>
              </a:ext>
            </a:extLst>
          </p:cNvPr>
          <p:cNvSpPr/>
          <p:nvPr userDrawn="1"/>
        </p:nvSpPr>
        <p:spPr>
          <a:xfrm>
            <a:off x="0" y="6772194"/>
            <a:ext cx="12192000" cy="85807"/>
          </a:xfrm>
          <a:prstGeom prst="rect">
            <a:avLst/>
          </a:prstGeom>
          <a:solidFill>
            <a:srgbClr val="78AA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527273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cdoj.gov/wp-content/uploads/2020/03/AttorneyGeneralStein_CoronavirusScamsGuide.pdf" TargetMode="External"/><Relationship Id="rId13" Type="http://schemas.openxmlformats.org/officeDocument/2006/relationships/hyperlink" Target="http://www.sbtdc.org/" TargetMode="External"/><Relationship Id="rId3" Type="http://schemas.openxmlformats.org/officeDocument/2006/relationships/hyperlink" Target="https://raleighnc.gov/SupportPages/economic-business-and-employment-covid-19-resources" TargetMode="External"/><Relationship Id="rId7" Type="http://schemas.openxmlformats.org/officeDocument/2006/relationships/hyperlink" Target="https://www.sba.gov/disaster-assistance/coronavirus-covid-19" TargetMode="External"/><Relationship Id="rId12" Type="http://schemas.openxmlformats.org/officeDocument/2006/relationships/hyperlink" Target="https://www.self-help.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nc.gov/agency/blnc-business-link-north-carolina" TargetMode="External"/><Relationship Id="rId11" Type="http://schemas.openxmlformats.org/officeDocument/2006/relationships/hyperlink" Target="https://www.pnc.com/en/small-business.html" TargetMode="External"/><Relationship Id="rId5" Type="http://schemas.openxmlformats.org/officeDocument/2006/relationships/hyperlink" Target="https://edpnc.com/nc-business-relief-resources-covid-19/" TargetMode="External"/><Relationship Id="rId10" Type="http://schemas.openxmlformats.org/officeDocument/2006/relationships/hyperlink" Target="https://www.wakesmartstart.org/" TargetMode="External"/><Relationship Id="rId4" Type="http://schemas.openxmlformats.org/officeDocument/2006/relationships/hyperlink" Target="http://raleigh-wake.org/news-and-media/covid-19-resources" TargetMode="External"/><Relationship Id="rId9" Type="http://schemas.openxmlformats.org/officeDocument/2006/relationships/hyperlink" Target="http://www.celito.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B540-A16B-48B7-B1DB-E02CE424A785}"/>
              </a:ext>
            </a:extLst>
          </p:cNvPr>
          <p:cNvSpPr>
            <a:spLocks noGrp="1"/>
          </p:cNvSpPr>
          <p:nvPr>
            <p:ph type="title"/>
          </p:nvPr>
        </p:nvSpPr>
        <p:spPr>
          <a:xfrm>
            <a:off x="1595683" y="578553"/>
            <a:ext cx="9890466" cy="1105868"/>
          </a:xfrm>
        </p:spPr>
        <p:txBody>
          <a:bodyPr/>
          <a:lstStyle/>
          <a:p>
            <a:r>
              <a:rPr lang="en-US" sz="3200" dirty="0">
                <a:solidFill>
                  <a:srgbClr val="92D050"/>
                </a:solidFill>
              </a:rPr>
              <a:t>Webinar Links – </a:t>
            </a:r>
            <a:r>
              <a:rPr lang="en-US" sz="3200" dirty="0">
                <a:latin typeface="Neue Plak"/>
              </a:rPr>
              <a:t>Financial Help for Wake County 						  Child Care Providers</a:t>
            </a:r>
            <a:br>
              <a:rPr lang="en-US" sz="3200" dirty="0">
                <a:latin typeface="Neue Plak"/>
              </a:rPr>
            </a:br>
            <a:endParaRPr lang="en-US" sz="3200" dirty="0">
              <a:solidFill>
                <a:srgbClr val="92D050"/>
              </a:solidFill>
            </a:endParaRPr>
          </a:p>
        </p:txBody>
      </p:sp>
      <p:sp>
        <p:nvSpPr>
          <p:cNvPr id="3" name="Text Placeholder 2">
            <a:extLst>
              <a:ext uri="{FF2B5EF4-FFF2-40B4-BE49-F238E27FC236}">
                <a16:creationId xmlns:a16="http://schemas.microsoft.com/office/drawing/2014/main" id="{E8AC4DD1-6FE8-48DA-9D3B-C6E6BBB31E7C}"/>
              </a:ext>
            </a:extLst>
          </p:cNvPr>
          <p:cNvSpPr>
            <a:spLocks noGrp="1"/>
          </p:cNvSpPr>
          <p:nvPr>
            <p:ph type="body" sz="quarter" idx="11"/>
          </p:nvPr>
        </p:nvSpPr>
        <p:spPr>
          <a:xfrm>
            <a:off x="1726325" y="1365954"/>
            <a:ext cx="9759824" cy="5395793"/>
          </a:xfrm>
        </p:spPr>
        <p:txBody>
          <a:bodyPr/>
          <a:lstStyle/>
          <a:p>
            <a:pPr marL="0" indent="0">
              <a:buNone/>
            </a:pPr>
            <a:endParaRPr lang="en-US" sz="2400" dirty="0">
              <a:solidFill>
                <a:srgbClr val="92D050"/>
              </a:solidFill>
            </a:endParaRPr>
          </a:p>
          <a:p>
            <a:pPr marL="0" indent="0">
              <a:buNone/>
            </a:pPr>
            <a:r>
              <a:rPr lang="en-US" sz="2000" dirty="0">
                <a:solidFill>
                  <a:srgbClr val="92D050"/>
                </a:solidFill>
              </a:rPr>
              <a:t>Resources / Information</a:t>
            </a:r>
          </a:p>
          <a:p>
            <a:pPr marL="609584" lvl="1" indent="0">
              <a:buNone/>
            </a:pPr>
            <a:r>
              <a:rPr lang="en-US" sz="1800" dirty="0"/>
              <a:t>City of Raleigh </a:t>
            </a:r>
            <a:r>
              <a:rPr lang="en-US" sz="1400" dirty="0">
                <a:solidFill>
                  <a:srgbClr val="92D050"/>
                </a:solidFill>
                <a:hlinkClick r:id="rId3">
                  <a:extLst>
                    <a:ext uri="{A12FA001-AC4F-418D-AE19-62706E023703}">
                      <ahyp:hlinkClr xmlns:ahyp="http://schemas.microsoft.com/office/drawing/2018/hyperlinkcolor" val="tx"/>
                    </a:ext>
                  </a:extLst>
                </a:hlinkClick>
              </a:rPr>
              <a:t>https://raleighnc.gov/SupportPages/economic-business-and-employment-covid-19-resources</a:t>
            </a:r>
            <a:endParaRPr lang="en-US" sz="1400" dirty="0">
              <a:solidFill>
                <a:srgbClr val="92D050"/>
              </a:solidFill>
            </a:endParaRPr>
          </a:p>
          <a:p>
            <a:pPr marL="609584" lvl="1" indent="0">
              <a:buNone/>
            </a:pPr>
            <a:r>
              <a:rPr lang="en-US" sz="1800" dirty="0"/>
              <a:t>Wake County Economic Development </a:t>
            </a:r>
            <a:r>
              <a:rPr lang="en-US" sz="1400" dirty="0">
                <a:solidFill>
                  <a:srgbClr val="92D050"/>
                </a:solidFill>
                <a:hlinkClick r:id="rId4">
                  <a:extLst>
                    <a:ext uri="{A12FA001-AC4F-418D-AE19-62706E023703}">
                      <ahyp:hlinkClr xmlns:ahyp="http://schemas.microsoft.com/office/drawing/2018/hyperlinkcolor" val="tx"/>
                    </a:ext>
                  </a:extLst>
                </a:hlinkClick>
              </a:rPr>
              <a:t>http://raleigh-wake.org/news-and-media/covid-19-resources</a:t>
            </a:r>
            <a:endParaRPr lang="en-US" sz="1400" dirty="0">
              <a:solidFill>
                <a:srgbClr val="92D050"/>
              </a:solidFill>
            </a:endParaRPr>
          </a:p>
          <a:p>
            <a:pPr marL="609584" lvl="1" indent="0">
              <a:buNone/>
            </a:pPr>
            <a:r>
              <a:rPr lang="en-US" sz="1800" dirty="0"/>
              <a:t>Economic Partnership of North Carolina </a:t>
            </a:r>
            <a:r>
              <a:rPr lang="en-US" sz="1400" dirty="0">
                <a:solidFill>
                  <a:srgbClr val="92D050"/>
                </a:solidFill>
                <a:hlinkClick r:id="rId5">
                  <a:extLst>
                    <a:ext uri="{A12FA001-AC4F-418D-AE19-62706E023703}">
                      <ahyp:hlinkClr xmlns:ahyp="http://schemas.microsoft.com/office/drawing/2018/hyperlinkcolor" val="tx"/>
                    </a:ext>
                  </a:extLst>
                </a:hlinkClick>
              </a:rPr>
              <a:t>https://edpnc.com/nc-business-relief-resources-covid-19/</a:t>
            </a:r>
            <a:endParaRPr lang="en-US" sz="1400" dirty="0">
              <a:solidFill>
                <a:srgbClr val="92D050"/>
              </a:solidFill>
            </a:endParaRPr>
          </a:p>
          <a:p>
            <a:pPr marL="609584" lvl="1" indent="0">
              <a:buNone/>
            </a:pPr>
            <a:r>
              <a:rPr lang="en-US" sz="1800" dirty="0">
                <a:solidFill>
                  <a:prstClr val="white"/>
                </a:solidFill>
              </a:rPr>
              <a:t>Business Link NC </a:t>
            </a:r>
            <a:r>
              <a:rPr lang="en-US" sz="1400" dirty="0">
                <a:solidFill>
                  <a:srgbClr val="92D050"/>
                </a:solidFill>
                <a:hlinkClick r:id="rId6">
                  <a:extLst>
                    <a:ext uri="{A12FA001-AC4F-418D-AE19-62706E023703}">
                      <ahyp:hlinkClr xmlns:ahyp="http://schemas.microsoft.com/office/drawing/2018/hyperlinkcolor" val="tx"/>
                    </a:ext>
                  </a:extLst>
                </a:hlinkClick>
              </a:rPr>
              <a:t>https://www.nc.gov/agency/blnc-business-link-north-carolina</a:t>
            </a:r>
            <a:endParaRPr lang="en-US" sz="2000" dirty="0">
              <a:solidFill>
                <a:prstClr val="white"/>
              </a:solidFill>
            </a:endParaRPr>
          </a:p>
          <a:p>
            <a:pPr marL="609584" lvl="1" indent="0">
              <a:buNone/>
            </a:pPr>
            <a:r>
              <a:rPr lang="en-US" sz="1800" dirty="0">
                <a:solidFill>
                  <a:prstClr val="white"/>
                </a:solidFill>
              </a:rPr>
              <a:t>SBA Small Business Administration </a:t>
            </a:r>
            <a:r>
              <a:rPr lang="en-US" sz="1400" dirty="0">
                <a:solidFill>
                  <a:srgbClr val="92D050"/>
                </a:solidFill>
                <a:hlinkClick r:id="rId7">
                  <a:extLst>
                    <a:ext uri="{A12FA001-AC4F-418D-AE19-62706E023703}">
                      <ahyp:hlinkClr xmlns:ahyp="http://schemas.microsoft.com/office/drawing/2018/hyperlinkcolor" val="tx"/>
                    </a:ext>
                  </a:extLst>
                </a:hlinkClick>
              </a:rPr>
              <a:t>https://www.sba.gov/disaster-assistance/coronavirus-covid-19</a:t>
            </a:r>
            <a:endParaRPr lang="en-US" sz="2000" dirty="0"/>
          </a:p>
          <a:p>
            <a:pPr marL="609584" lvl="1" indent="0">
              <a:buNone/>
            </a:pPr>
            <a:r>
              <a:rPr lang="en-US" sz="1800" dirty="0"/>
              <a:t>Scams</a:t>
            </a:r>
            <a:r>
              <a:rPr lang="en-US" sz="2000" dirty="0"/>
              <a:t> </a:t>
            </a:r>
            <a:r>
              <a:rPr lang="en-US" sz="1400" u="sng" dirty="0">
                <a:solidFill>
                  <a:srgbClr val="92D050"/>
                </a:solidFill>
                <a:hlinkClick r:id="rId8">
                  <a:extLst>
                    <a:ext uri="{A12FA001-AC4F-418D-AE19-62706E023703}">
                      <ahyp:hlinkClr xmlns:ahyp="http://schemas.microsoft.com/office/drawing/2018/hyperlinkcolor" val="tx"/>
                    </a:ext>
                  </a:extLst>
                </a:hlinkClick>
              </a:rPr>
              <a:t>https://ncdoj.gov/wp-content/uploads/2020/03/AttorneyGeneralStein_CoronavirusScamsGuide.pdf</a:t>
            </a:r>
            <a:endParaRPr lang="en-US" sz="1400" dirty="0">
              <a:solidFill>
                <a:srgbClr val="92D050"/>
              </a:solidFill>
            </a:endParaRPr>
          </a:p>
          <a:p>
            <a:pPr marL="0" indent="0">
              <a:buNone/>
            </a:pPr>
            <a:r>
              <a:rPr lang="en-US" sz="2000" dirty="0">
                <a:solidFill>
                  <a:srgbClr val="92D050"/>
                </a:solidFill>
              </a:rPr>
              <a:t>Sponsor / Presenter Links</a:t>
            </a:r>
          </a:p>
          <a:p>
            <a:pPr marL="609584" lvl="1" indent="0">
              <a:buNone/>
            </a:pPr>
            <a:r>
              <a:rPr lang="en-US" sz="1800" dirty="0" err="1"/>
              <a:t>Celito</a:t>
            </a:r>
            <a:r>
              <a:rPr lang="en-US" sz="1800" dirty="0"/>
              <a:t> </a:t>
            </a:r>
            <a:r>
              <a:rPr lang="en-US" sz="1400" dirty="0">
                <a:solidFill>
                  <a:srgbClr val="92D050"/>
                </a:solidFill>
                <a:hlinkClick r:id="rId9">
                  <a:extLst>
                    <a:ext uri="{A12FA001-AC4F-418D-AE19-62706E023703}">
                      <ahyp:hlinkClr xmlns:ahyp="http://schemas.microsoft.com/office/drawing/2018/hyperlinkcolor" val="tx"/>
                    </a:ext>
                  </a:extLst>
                </a:hlinkClick>
              </a:rPr>
              <a:t>https://www.celito.net</a:t>
            </a:r>
            <a:endParaRPr lang="en-US" sz="1400" dirty="0">
              <a:solidFill>
                <a:srgbClr val="92D050"/>
              </a:solidFill>
            </a:endParaRPr>
          </a:p>
          <a:p>
            <a:pPr marL="609584" lvl="1" indent="0">
              <a:buNone/>
            </a:pPr>
            <a:r>
              <a:rPr lang="en-US" sz="1800" dirty="0"/>
              <a:t>Wake County Smart Start </a:t>
            </a:r>
            <a:r>
              <a:rPr lang="en-US" sz="1400" dirty="0">
                <a:solidFill>
                  <a:srgbClr val="92D050"/>
                </a:solidFill>
                <a:hlinkClick r:id="rId10">
                  <a:extLst>
                    <a:ext uri="{A12FA001-AC4F-418D-AE19-62706E023703}">
                      <ahyp:hlinkClr xmlns:ahyp="http://schemas.microsoft.com/office/drawing/2018/hyperlinkcolor" val="tx"/>
                    </a:ext>
                  </a:extLst>
                </a:hlinkClick>
              </a:rPr>
              <a:t>https://www.wakesmartstart.org/</a:t>
            </a:r>
            <a:endParaRPr lang="en-US" sz="1400" dirty="0">
              <a:solidFill>
                <a:srgbClr val="92D050"/>
              </a:solidFill>
            </a:endParaRPr>
          </a:p>
          <a:p>
            <a:pPr marL="609584" lvl="1" indent="0">
              <a:buNone/>
            </a:pPr>
            <a:r>
              <a:rPr lang="en-US" sz="1800" dirty="0"/>
              <a:t>PNC Bank </a:t>
            </a:r>
            <a:r>
              <a:rPr lang="en-US" sz="1400" dirty="0">
                <a:solidFill>
                  <a:srgbClr val="92D050"/>
                </a:solidFill>
                <a:hlinkClick r:id="rId11">
                  <a:extLst>
                    <a:ext uri="{A12FA001-AC4F-418D-AE19-62706E023703}">
                      <ahyp:hlinkClr xmlns:ahyp="http://schemas.microsoft.com/office/drawing/2018/hyperlinkcolor" val="tx"/>
                    </a:ext>
                  </a:extLst>
                </a:hlinkClick>
              </a:rPr>
              <a:t>https://www.pnc.com/en/small-business.html</a:t>
            </a:r>
            <a:endParaRPr lang="en-US" sz="1400" dirty="0">
              <a:solidFill>
                <a:srgbClr val="92D050"/>
              </a:solidFill>
            </a:endParaRPr>
          </a:p>
          <a:p>
            <a:pPr marL="609584" lvl="1" indent="0">
              <a:buNone/>
            </a:pPr>
            <a:r>
              <a:rPr lang="en-US" sz="1800" dirty="0"/>
              <a:t>Self-Help Credit Union </a:t>
            </a:r>
            <a:r>
              <a:rPr lang="en-US" sz="1400" dirty="0">
                <a:solidFill>
                  <a:srgbClr val="92D050"/>
                </a:solidFill>
                <a:hlinkClick r:id="rId12">
                  <a:extLst>
                    <a:ext uri="{A12FA001-AC4F-418D-AE19-62706E023703}">
                      <ahyp:hlinkClr xmlns:ahyp="http://schemas.microsoft.com/office/drawing/2018/hyperlinkcolor" val="tx"/>
                    </a:ext>
                  </a:extLst>
                </a:hlinkClick>
              </a:rPr>
              <a:t>https://www.self-help.org/</a:t>
            </a:r>
            <a:endParaRPr lang="en-US" sz="1400" dirty="0">
              <a:solidFill>
                <a:srgbClr val="92D050"/>
              </a:solidFill>
            </a:endParaRPr>
          </a:p>
          <a:p>
            <a:pPr marL="609584" lvl="1" indent="0">
              <a:buNone/>
            </a:pPr>
            <a:r>
              <a:rPr lang="en-US" sz="1800" dirty="0"/>
              <a:t>SBTDC </a:t>
            </a:r>
            <a:r>
              <a:rPr lang="en-US" sz="1400" dirty="0">
                <a:solidFill>
                  <a:srgbClr val="92D050"/>
                </a:solidFill>
                <a:hlinkClick r:id="rId13">
                  <a:extLst>
                    <a:ext uri="{A12FA001-AC4F-418D-AE19-62706E023703}">
                      <ahyp:hlinkClr xmlns:ahyp="http://schemas.microsoft.com/office/drawing/2018/hyperlinkcolor" val="tx"/>
                    </a:ext>
                  </a:extLst>
                </a:hlinkClick>
              </a:rPr>
              <a:t>http://www.sbtdc.org/</a:t>
            </a:r>
            <a:endParaRPr lang="en-US" sz="1400" dirty="0">
              <a:solidFill>
                <a:srgbClr val="92D050"/>
              </a:solidFill>
            </a:endParaRPr>
          </a:p>
        </p:txBody>
      </p:sp>
    </p:spTree>
    <p:extLst>
      <p:ext uri="{BB962C8B-B14F-4D97-AF65-F5344CB8AC3E}">
        <p14:creationId xmlns:p14="http://schemas.microsoft.com/office/powerpoint/2010/main" val="285027339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lgn="l">
          <a:defRPr sz="2800" dirty="0" smtClean="0">
            <a:solidFill>
              <a:srgbClr val="A9C23F"/>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497BEB8D338B4682C001523C12B224" ma:contentTypeVersion="11" ma:contentTypeDescription="Create a new document." ma:contentTypeScope="" ma:versionID="383077fe62f197656582e3dca93aa89e">
  <xsd:schema xmlns:xsd="http://www.w3.org/2001/XMLSchema" xmlns:xs="http://www.w3.org/2001/XMLSchema" xmlns:p="http://schemas.microsoft.com/office/2006/metadata/properties" xmlns:ns2="c0bf617d-eace-48f8-ba73-1bf31d4e140c" xmlns:ns3="9b001935-7958-46f8-9bca-e1cb1864c3ea" targetNamespace="http://schemas.microsoft.com/office/2006/metadata/properties" ma:root="true" ma:fieldsID="4e72579bb391f8582dd5c1cc5dd6cd7a" ns2:_="" ns3:_="">
    <xsd:import namespace="c0bf617d-eace-48f8-ba73-1bf31d4e140c"/>
    <xsd:import namespace="9b001935-7958-46f8-9bca-e1cb1864c3e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bf617d-eace-48f8-ba73-1bf31d4e14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001935-7958-46f8-9bca-e1cb1864c3e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13582A-C936-43D0-8AB7-B500FBC8420C}">
  <ds:schemaRefs>
    <ds:schemaRef ds:uri="c0bf617d-eace-48f8-ba73-1bf31d4e140c"/>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9b001935-7958-46f8-9bca-e1cb1864c3ea"/>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482DFEF1-DBEF-42BB-88C1-120A677379D3}">
  <ds:schemaRefs>
    <ds:schemaRef ds:uri="http://schemas.microsoft.com/sharepoint/v3/contenttype/forms"/>
  </ds:schemaRefs>
</ds:datastoreItem>
</file>

<file path=customXml/itemProps3.xml><?xml version="1.0" encoding="utf-8"?>
<ds:datastoreItem xmlns:ds="http://schemas.openxmlformats.org/officeDocument/2006/customXml" ds:itemID="{2628EB05-24D0-49CA-8504-5C715DBA24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bf617d-eace-48f8-ba73-1bf31d4e140c"/>
    <ds:schemaRef ds:uri="9b001935-7958-46f8-9bca-e1cb1864c3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2328</TotalTime>
  <Words>156</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Corbel</vt:lpstr>
      <vt:lpstr>Neue Plak</vt:lpstr>
      <vt:lpstr>Times New Roman</vt:lpstr>
      <vt:lpstr>1_Office Theme</vt:lpstr>
      <vt:lpstr>Webinar Links – Financial Help for Wake County         Child Care Providers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Equity to Equitable Economic Development</dc:title>
  <dc:creator>Creech, Veronica</dc:creator>
  <cp:lastModifiedBy>Driscoll, Amanda</cp:lastModifiedBy>
  <cp:revision>8</cp:revision>
  <dcterms:created xsi:type="dcterms:W3CDTF">2019-06-10T21:52:57Z</dcterms:created>
  <dcterms:modified xsi:type="dcterms:W3CDTF">2020-04-16T19:57:10Z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0x01010086497BEB8D338B4682C001523C12B224</vt:lpwstr>
  </property>
</Properties>
</file>